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72" r:id="rId7"/>
    <p:sldId id="262" r:id="rId8"/>
    <p:sldId id="263" r:id="rId9"/>
    <p:sldId id="264" r:id="rId10"/>
    <p:sldId id="265" r:id="rId11"/>
    <p:sldId id="270" r:id="rId12"/>
    <p:sldId id="266" r:id="rId13"/>
    <p:sldId id="267" r:id="rId14"/>
    <p:sldId id="271" r:id="rId15"/>
    <p:sldId id="268" r:id="rId16"/>
    <p:sldId id="269" r:id="rId17"/>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Open Sans" panose="020B0606030504020204" pitchFamily="34" charset="0"/>
      <p:regular r:id="rId23"/>
      <p:bold r:id="rId24"/>
      <p:italic r:id="rId25"/>
      <p:boldItalic r:id="rId26"/>
    </p:embeddedFont>
    <p:embeddedFont>
      <p:font typeface="Open Sans SemiBold" panose="020B0706030804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ii9Tn8uzbEU8nuFZdTwFnAWmhb0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433271-1734-4EC9-BE9B-0D7963AD9CCA}" v="2" dt="2023-04-20T21:08:57.4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68"/>
    <p:restoredTop sz="94758"/>
  </p:normalViewPr>
  <p:slideViewPr>
    <p:cSldViewPr snapToGrid="0">
      <p:cViewPr varScale="1">
        <p:scale>
          <a:sx n="74" d="100"/>
          <a:sy n="74" d="100"/>
        </p:scale>
        <p:origin x="1070" y="4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1.fntdata"/><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nagolum Phoebe Osasah" userId="24e201a8ebc88a74" providerId="LiveId" clId="{81433271-1734-4EC9-BE9B-0D7963AD9CCA}"/>
    <pc:docChg chg="custSel modSld">
      <pc:chgData name="Chinagolum Phoebe Osasah" userId="24e201a8ebc88a74" providerId="LiveId" clId="{81433271-1734-4EC9-BE9B-0D7963AD9CCA}" dt="2023-04-20T22:48:49.181" v="8" actId="729"/>
      <pc:docMkLst>
        <pc:docMk/>
      </pc:docMkLst>
      <pc:sldChg chg="delSp mod modAnim">
        <pc:chgData name="Chinagolum Phoebe Osasah" userId="24e201a8ebc88a74" providerId="LiveId" clId="{81433271-1734-4EC9-BE9B-0D7963AD9CCA}" dt="2023-04-20T20:33:27.180" v="1"/>
        <pc:sldMkLst>
          <pc:docMk/>
          <pc:sldMk cId="0" sldId="262"/>
        </pc:sldMkLst>
        <pc:spChg chg="del">
          <ac:chgData name="Chinagolum Phoebe Osasah" userId="24e201a8ebc88a74" providerId="LiveId" clId="{81433271-1734-4EC9-BE9B-0D7963AD9CCA}" dt="2023-04-20T20:33:23.965" v="0" actId="478"/>
          <ac:spMkLst>
            <pc:docMk/>
            <pc:sldMk cId="0" sldId="262"/>
            <ac:spMk id="5" creationId="{079472E9-1C39-E77D-800F-B72C25CB1BB2}"/>
          </ac:spMkLst>
        </pc:spChg>
      </pc:sldChg>
      <pc:sldChg chg="addSp delSp modSp mod delAnim">
        <pc:chgData name="Chinagolum Phoebe Osasah" userId="24e201a8ebc88a74" providerId="LiveId" clId="{81433271-1734-4EC9-BE9B-0D7963AD9CCA}" dt="2023-04-20T21:09:05.628" v="7" actId="1076"/>
        <pc:sldMkLst>
          <pc:docMk/>
          <pc:sldMk cId="0" sldId="263"/>
        </pc:sldMkLst>
        <pc:picChg chg="add mod">
          <ac:chgData name="Chinagolum Phoebe Osasah" userId="24e201a8ebc88a74" providerId="LiveId" clId="{81433271-1734-4EC9-BE9B-0D7963AD9CCA}" dt="2023-04-20T21:09:05.628" v="7" actId="1076"/>
          <ac:picMkLst>
            <pc:docMk/>
            <pc:sldMk cId="0" sldId="263"/>
            <ac:picMk id="3" creationId="{0BC41B0F-4579-6365-D981-2EA89FB2904D}"/>
          </ac:picMkLst>
        </pc:picChg>
        <pc:picChg chg="del">
          <ac:chgData name="Chinagolum Phoebe Osasah" userId="24e201a8ebc88a74" providerId="LiveId" clId="{81433271-1734-4EC9-BE9B-0D7963AD9CCA}" dt="2023-04-20T21:08:54.436" v="2" actId="478"/>
          <ac:picMkLst>
            <pc:docMk/>
            <pc:sldMk cId="0" sldId="263"/>
            <ac:picMk id="244" creationId="{00000000-0000-0000-0000-000000000000}"/>
          </ac:picMkLst>
        </pc:picChg>
      </pc:sldChg>
      <pc:sldChg chg="mod modShow">
        <pc:chgData name="Chinagolum Phoebe Osasah" userId="24e201a8ebc88a74" providerId="LiveId" clId="{81433271-1734-4EC9-BE9B-0D7963AD9CCA}" dt="2023-04-20T22:48:49.181" v="8" actId="729"/>
        <pc:sldMkLst>
          <pc:docMk/>
          <pc:sldMk cId="0" sldId="272"/>
        </pc:sldMkLst>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2.jp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
        <p:cNvGrpSpPr/>
        <p:nvPr/>
      </p:nvGrpSpPr>
      <p:grpSpPr>
        <a:xfrm>
          <a:off x="0" y="0"/>
          <a:ext cx="0" cy="0"/>
          <a:chOff x="0" y="0"/>
          <a:chExt cx="0" cy="0"/>
        </a:xfrm>
      </p:grpSpPr>
      <p:sp>
        <p:nvSpPr>
          <p:cNvPr id="29" name="Google Shape;2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 name="Google Shape;3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 name="Google Shape;3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9" name="Google Shape;269;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70" name="Google Shape;270;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Calibri"/>
                <a:ea typeface="Calibri"/>
                <a:cs typeface="Calibri"/>
                <a:sym typeface="Calibri"/>
              </a:rPr>
              <a:t>10</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0a0f835028_0_6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8" name="Google Shape;288;g20a0f835028_0_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2" name="Google Shape;312;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313" name="Google Shape;313;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Calibri"/>
                <a:ea typeface="Calibri"/>
                <a:cs typeface="Calibri"/>
                <a:sym typeface="Calibri"/>
              </a:rPr>
              <a:t>13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5" name="Google Shape;32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9" name="Google Shape;379;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0" name="Google Shape;380;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 name="Google Shape;4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Links:</a:t>
            </a:r>
            <a:endParaRPr/>
          </a:p>
        </p:txBody>
      </p:sp>
      <p:sp>
        <p:nvSpPr>
          <p:cNvPr id="49" name="Google Shape;49;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 name="Google Shape;7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 name="Google Shape;7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 name="Google Shape;10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6" name="Google Shape;13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371e2016d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371e2016df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4" name="Google Shape;234;g2371e2016df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0a0f835028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0" name="Google Shape;240;g20a0f835028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8" name="Google Shape;24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
  <p:cSld name="1">
    <p:spTree>
      <p:nvGrpSpPr>
        <p:cNvPr id="1" name="Shape 17"/>
        <p:cNvGrpSpPr/>
        <p:nvPr/>
      </p:nvGrpSpPr>
      <p:grpSpPr>
        <a:xfrm>
          <a:off x="0" y="0"/>
          <a:ext cx="0" cy="0"/>
          <a:chOff x="0" y="0"/>
          <a:chExt cx="0" cy="0"/>
        </a:xfrm>
      </p:grpSpPr>
      <p:sp>
        <p:nvSpPr>
          <p:cNvPr id="18" name="Google Shape;18;p12"/>
          <p:cNvSpPr>
            <a:spLocks noGrp="1"/>
          </p:cNvSpPr>
          <p:nvPr>
            <p:ph type="pic" idx="2"/>
          </p:nvPr>
        </p:nvSpPr>
        <p:spPr>
          <a:xfrm>
            <a:off x="1" y="0"/>
            <a:ext cx="12192000" cy="6858000"/>
          </a:xfrm>
          <a:prstGeom prst="rect">
            <a:avLst/>
          </a:prstGeom>
          <a:solidFill>
            <a:srgbClr val="D8D8D8"/>
          </a:solidFill>
          <a:ln>
            <a:noFill/>
          </a:ln>
        </p:spPr>
      </p:sp>
    </p:spTree>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4">
  <p:cSld name="4">
    <p:spTree>
      <p:nvGrpSpPr>
        <p:cNvPr id="1" name="Shape 19"/>
        <p:cNvGrpSpPr/>
        <p:nvPr/>
      </p:nvGrpSpPr>
      <p:grpSpPr>
        <a:xfrm>
          <a:off x="0" y="0"/>
          <a:ext cx="0" cy="0"/>
          <a:chOff x="0" y="0"/>
          <a:chExt cx="0" cy="0"/>
        </a:xfrm>
      </p:grpSpPr>
      <p:sp>
        <p:nvSpPr>
          <p:cNvPr id="20" name="Google Shape;20;p13"/>
          <p:cNvSpPr>
            <a:spLocks noGrp="1"/>
          </p:cNvSpPr>
          <p:nvPr>
            <p:ph type="pic" idx="2"/>
          </p:nvPr>
        </p:nvSpPr>
        <p:spPr>
          <a:xfrm>
            <a:off x="8883318" y="2925688"/>
            <a:ext cx="3308684" cy="2283196"/>
          </a:xfrm>
          <a:prstGeom prst="rect">
            <a:avLst/>
          </a:prstGeom>
          <a:solidFill>
            <a:srgbClr val="D8D8D8"/>
          </a:solidFill>
          <a:ln>
            <a:noFill/>
          </a:ln>
        </p:spPr>
      </p:sp>
      <p:sp>
        <p:nvSpPr>
          <p:cNvPr id="21" name="Google Shape;21;p13"/>
          <p:cNvSpPr>
            <a:spLocks noGrp="1"/>
          </p:cNvSpPr>
          <p:nvPr>
            <p:ph type="pic" idx="3"/>
          </p:nvPr>
        </p:nvSpPr>
        <p:spPr>
          <a:xfrm>
            <a:off x="6153497" y="2925688"/>
            <a:ext cx="2630996" cy="2283196"/>
          </a:xfrm>
          <a:prstGeom prst="rect">
            <a:avLst/>
          </a:prstGeom>
          <a:solidFill>
            <a:srgbClr val="D8D8D8"/>
          </a:solidFill>
          <a:ln>
            <a:noFill/>
          </a:ln>
        </p:spPr>
      </p:sp>
      <p:sp>
        <p:nvSpPr>
          <p:cNvPr id="22" name="Google Shape;22;p13"/>
          <p:cNvSpPr>
            <a:spLocks noGrp="1"/>
          </p:cNvSpPr>
          <p:nvPr>
            <p:ph type="pic" idx="4"/>
          </p:nvPr>
        </p:nvSpPr>
        <p:spPr>
          <a:xfrm>
            <a:off x="3423676" y="2925688"/>
            <a:ext cx="2630996" cy="2283196"/>
          </a:xfrm>
          <a:prstGeom prst="rect">
            <a:avLst/>
          </a:prstGeom>
          <a:solidFill>
            <a:srgbClr val="D8D8D8"/>
          </a:solidFill>
          <a:ln>
            <a:noFill/>
          </a:ln>
        </p:spPr>
      </p:sp>
      <p:sp>
        <p:nvSpPr>
          <p:cNvPr id="23" name="Google Shape;23;p13"/>
          <p:cNvSpPr>
            <a:spLocks noGrp="1"/>
          </p:cNvSpPr>
          <p:nvPr>
            <p:ph type="pic" idx="5"/>
          </p:nvPr>
        </p:nvSpPr>
        <p:spPr>
          <a:xfrm>
            <a:off x="0" y="2925688"/>
            <a:ext cx="3308684" cy="2283196"/>
          </a:xfrm>
          <a:prstGeom prst="rect">
            <a:avLst/>
          </a:prstGeom>
          <a:solidFill>
            <a:srgbClr val="D8D8D8"/>
          </a:solidFill>
          <a:ln>
            <a:noFill/>
          </a:ln>
        </p:spPr>
      </p:sp>
    </p:spTree>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genda Layout">
  <p:cSld name="Agenda Layout">
    <p:bg>
      <p:bgPr>
        <a:blipFill>
          <a:blip r:embed="rId2">
            <a:alphaModFix/>
          </a:blip>
          <a:stretch>
            <a:fillRect/>
          </a:stretch>
        </a:blipFill>
        <a:effectLst/>
      </p:bgPr>
    </p:bg>
    <p:spTree>
      <p:nvGrpSpPr>
        <p:cNvPr id="1" name="Shape 2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25"/>
        <p:cNvGrpSpPr/>
        <p:nvPr/>
      </p:nvGrpSpPr>
      <p:grpSpPr>
        <a:xfrm>
          <a:off x="0" y="0"/>
          <a:ext cx="0" cy="0"/>
          <a:chOff x="0" y="0"/>
          <a:chExt cx="0" cy="0"/>
        </a:xfrm>
      </p:grpSpPr>
      <p:sp>
        <p:nvSpPr>
          <p:cNvPr id="26" name="Google Shape;26;p15"/>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rgbClr val="262626"/>
              </a:buClr>
              <a:buSzPts val="5400"/>
              <a:buNone/>
              <a:defRPr sz="5400" b="0">
                <a:solidFill>
                  <a:srgbClr val="262626"/>
                </a:solidFill>
                <a:latin typeface="Calibri"/>
                <a:ea typeface="Calibri"/>
                <a:cs typeface="Calibri"/>
                <a:sym typeface="Calibri"/>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4_Contents slide layout">
  <p:cSld name="14_Contents slide layout">
    <p:bg>
      <p:bgPr>
        <a:blipFill>
          <a:blip r:embed="rId2">
            <a:alphaModFix/>
          </a:blip>
          <a:stretch>
            <a:fillRect/>
          </a:stretch>
        </a:blipFill>
        <a:effectLst/>
      </p:bgPr>
    </p:bg>
    <p:spTree>
      <p:nvGrpSpPr>
        <p:cNvPr id="1" name="Shape 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hyperlink" Target="https://www.free-power-point-templates.com/"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11"/>
          <p:cNvSpPr txBox="1"/>
          <p:nvPr/>
        </p:nvSpPr>
        <p:spPr>
          <a:xfrm>
            <a:off x="-46180" y="6889888"/>
            <a:ext cx="609600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sng" strike="noStrike" cap="none">
                <a:solidFill>
                  <a:srgbClr val="A5A5A5"/>
                </a:solidFill>
                <a:latin typeface="Calibri"/>
                <a:ea typeface="Calibri"/>
                <a:cs typeface="Calibri"/>
                <a:sym typeface="Calibri"/>
                <a:hlinkClick r:id="rId7">
                  <a:extLst>
                    <a:ext uri="{A12FA001-AC4F-418D-AE19-62706E023703}">
                      <ahyp:hlinkClr xmlns:ahyp="http://schemas.microsoft.com/office/drawing/2018/hyperlinkcolor" val="tx"/>
                    </a:ext>
                  </a:extLst>
                </a:hlinkClick>
              </a:rPr>
              <a:t>https://www.free-power-point-templates.com/</a:t>
            </a:r>
            <a:endParaRPr sz="1200" b="0" i="0" u="none" strike="noStrike" cap="none">
              <a:solidFill>
                <a:srgbClr val="A5A5A5"/>
              </a:solidFill>
              <a:latin typeface="Calibri"/>
              <a:ea typeface="Calibri"/>
              <a:cs typeface="Calibri"/>
              <a:sym typeface="Calibri"/>
            </a:endParaRPr>
          </a:p>
        </p:txBody>
      </p:sp>
      <p:sp>
        <p:nvSpPr>
          <p:cNvPr id="16" name="Google Shape;16;p11"/>
          <p:cNvSpPr txBox="1"/>
          <p:nvPr/>
        </p:nvSpPr>
        <p:spPr>
          <a:xfrm>
            <a:off x="11042213" y="6889887"/>
            <a:ext cx="1206062" cy="276999"/>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A5A5A5"/>
                </a:solidFill>
                <a:latin typeface="Calibri"/>
                <a:ea typeface="Calibri"/>
                <a:cs typeface="Calibri"/>
                <a:sym typeface="Calibri"/>
              </a:rPr>
              <a:t>FPPT.com</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18.jpg"/><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CEAD0"/>
        </a:solidFill>
        <a:effectLst/>
      </p:bgPr>
    </p:bg>
    <p:spTree>
      <p:nvGrpSpPr>
        <p:cNvPr id="1" name="Shape 32"/>
        <p:cNvGrpSpPr/>
        <p:nvPr/>
      </p:nvGrpSpPr>
      <p:grpSpPr>
        <a:xfrm>
          <a:off x="0" y="0"/>
          <a:ext cx="0" cy="0"/>
          <a:chOff x="0" y="0"/>
          <a:chExt cx="0" cy="0"/>
        </a:xfrm>
      </p:grpSpPr>
      <p:pic>
        <p:nvPicPr>
          <p:cNvPr id="33" name="Google Shape;33;p1"/>
          <p:cNvPicPr preferRelativeResize="0">
            <a:picLocks noGrp="1"/>
          </p:cNvPicPr>
          <p:nvPr>
            <p:ph type="pic" idx="2"/>
          </p:nvPr>
        </p:nvPicPr>
        <p:blipFill rotWithShape="1">
          <a:blip r:embed="rId3">
            <a:alphaModFix/>
          </a:blip>
          <a:srcRect/>
          <a:stretch/>
        </p:blipFill>
        <p:spPr>
          <a:xfrm>
            <a:off x="1" y="0"/>
            <a:ext cx="12192000" cy="6858000"/>
          </a:xfrm>
          <a:prstGeom prst="rect">
            <a:avLst/>
          </a:prstGeom>
          <a:solidFill>
            <a:srgbClr val="D8D8D8"/>
          </a:solidFill>
          <a:ln>
            <a:noFill/>
          </a:ln>
        </p:spPr>
      </p:pic>
      <p:sp>
        <p:nvSpPr>
          <p:cNvPr id="34" name="Google Shape;34;p1"/>
          <p:cNvSpPr/>
          <p:nvPr/>
        </p:nvSpPr>
        <p:spPr>
          <a:xfrm>
            <a:off x="0" y="0"/>
            <a:ext cx="12192000" cy="6858000"/>
          </a:xfrm>
          <a:prstGeom prst="rect">
            <a:avLst/>
          </a:prstGeom>
          <a:solidFill>
            <a:srgbClr val="002E85">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 name="Google Shape;35;p1"/>
          <p:cNvSpPr/>
          <p:nvPr/>
        </p:nvSpPr>
        <p:spPr>
          <a:xfrm>
            <a:off x="3652387" y="379684"/>
            <a:ext cx="5010912" cy="5010912"/>
          </a:xfrm>
          <a:prstGeom prst="ellipse">
            <a:avLst/>
          </a:prstGeom>
          <a:solidFill>
            <a:srgbClr val="002E85">
              <a:alpha val="8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 name="Google Shape;36;p1"/>
          <p:cNvSpPr/>
          <p:nvPr/>
        </p:nvSpPr>
        <p:spPr>
          <a:xfrm>
            <a:off x="1282931" y="-1384069"/>
            <a:ext cx="9626138" cy="9626138"/>
          </a:xfrm>
          <a:prstGeom prst="donut">
            <a:avLst>
              <a:gd name="adj" fmla="val 9614"/>
            </a:avLst>
          </a:prstGeom>
          <a:solidFill>
            <a:schemeClr val="lt1">
              <a:alpha val="8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37" name="Google Shape;37;p1"/>
          <p:cNvGrpSpPr/>
          <p:nvPr/>
        </p:nvGrpSpPr>
        <p:grpSpPr>
          <a:xfrm>
            <a:off x="2373795" y="1162657"/>
            <a:ext cx="7668882" cy="1832633"/>
            <a:chOff x="2725649" y="1203694"/>
            <a:chExt cx="8381001" cy="1832633"/>
          </a:xfrm>
        </p:grpSpPr>
        <p:sp>
          <p:nvSpPr>
            <p:cNvPr id="38" name="Google Shape;38;p1"/>
            <p:cNvSpPr txBox="1"/>
            <p:nvPr/>
          </p:nvSpPr>
          <p:spPr>
            <a:xfrm>
              <a:off x="2725649" y="1712888"/>
              <a:ext cx="8381001" cy="132343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8000"/>
                <a:buFont typeface="Arial"/>
                <a:buNone/>
              </a:pPr>
              <a:r>
                <a:rPr lang="en-US" sz="8000" b="1" i="0" u="none" strike="noStrike" cap="none" dirty="0">
                  <a:solidFill>
                    <a:schemeClr val="lt1"/>
                  </a:solidFill>
                  <a:latin typeface="Open Sans"/>
                  <a:ea typeface="Open Sans"/>
                  <a:cs typeface="Open Sans"/>
                  <a:sym typeface="Open Sans"/>
                </a:rPr>
                <a:t>INVENTORY</a:t>
              </a:r>
              <a:endParaRPr sz="1400" b="0" i="0" u="none" strike="noStrike" cap="none" dirty="0">
                <a:solidFill>
                  <a:srgbClr val="000000"/>
                </a:solidFill>
                <a:latin typeface="Arial"/>
                <a:ea typeface="Arial"/>
                <a:cs typeface="Arial"/>
                <a:sym typeface="Arial"/>
              </a:endParaRPr>
            </a:p>
          </p:txBody>
        </p:sp>
        <p:sp>
          <p:nvSpPr>
            <p:cNvPr id="39" name="Google Shape;39;p1"/>
            <p:cNvSpPr txBox="1"/>
            <p:nvPr/>
          </p:nvSpPr>
          <p:spPr>
            <a:xfrm>
              <a:off x="3933834" y="1203694"/>
              <a:ext cx="5807862"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a:solidFill>
                    <a:schemeClr val="lt1"/>
                  </a:solidFill>
                  <a:latin typeface="Open Sans SemiBold"/>
                  <a:ea typeface="Open Sans SemiBold"/>
                  <a:cs typeface="Open Sans SemiBold"/>
                  <a:sym typeface="Open Sans SemiBold"/>
                </a:rPr>
                <a:t>E-COMMERCE</a:t>
              </a:r>
              <a:endParaRPr sz="1400" b="0" i="0" u="none" strike="noStrike" cap="none">
                <a:solidFill>
                  <a:srgbClr val="000000"/>
                </a:solidFill>
                <a:latin typeface="Arial"/>
                <a:ea typeface="Arial"/>
                <a:cs typeface="Arial"/>
                <a:sym typeface="Arial"/>
              </a:endParaRPr>
            </a:p>
          </p:txBody>
        </p:sp>
      </p:grpSp>
      <p:sp>
        <p:nvSpPr>
          <p:cNvPr id="40" name="Google Shape;40;p1"/>
          <p:cNvSpPr txBox="1"/>
          <p:nvPr/>
        </p:nvSpPr>
        <p:spPr>
          <a:xfrm>
            <a:off x="3500654" y="2913309"/>
            <a:ext cx="5314378"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chemeClr val="lt1"/>
                </a:solidFill>
                <a:latin typeface="Open Sans SemiBold"/>
                <a:ea typeface="Open Sans SemiBold"/>
                <a:cs typeface="Open Sans SemiBold"/>
                <a:sym typeface="Open Sans SemiBold"/>
              </a:rPr>
              <a:t>MANAGEMENT SYSTEM </a:t>
            </a:r>
            <a:endParaRPr sz="1400" b="0" i="0" u="none" strike="noStrike" cap="none" dirty="0">
              <a:solidFill>
                <a:srgbClr val="000000"/>
              </a:solidFill>
              <a:latin typeface="Arial"/>
              <a:ea typeface="Arial"/>
              <a:cs typeface="Arial"/>
              <a:sym typeface="Arial"/>
            </a:endParaRPr>
          </a:p>
        </p:txBody>
      </p:sp>
      <p:sp>
        <p:nvSpPr>
          <p:cNvPr id="41" name="Google Shape;41;p1"/>
          <p:cNvSpPr/>
          <p:nvPr/>
        </p:nvSpPr>
        <p:spPr>
          <a:xfrm rot="3840802">
            <a:off x="5771547" y="6388894"/>
            <a:ext cx="993677" cy="993677"/>
          </a:xfrm>
          <a:prstGeom prst="rect">
            <a:avLst/>
          </a:pr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2" name="Google Shape;42;p1"/>
          <p:cNvSpPr/>
          <p:nvPr/>
        </p:nvSpPr>
        <p:spPr>
          <a:xfrm rot="2700000">
            <a:off x="11387411" y="-221181"/>
            <a:ext cx="1055761" cy="105576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A9C4"/>
              </a:solidFill>
              <a:latin typeface="Calibri"/>
              <a:ea typeface="Calibri"/>
              <a:cs typeface="Calibri"/>
              <a:sym typeface="Calibri"/>
            </a:endParaRPr>
          </a:p>
        </p:txBody>
      </p:sp>
      <p:sp>
        <p:nvSpPr>
          <p:cNvPr id="43" name="Google Shape;43;p1"/>
          <p:cNvSpPr/>
          <p:nvPr/>
        </p:nvSpPr>
        <p:spPr>
          <a:xfrm rot="2257653">
            <a:off x="-341399" y="1084122"/>
            <a:ext cx="1086313" cy="1086313"/>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4" name="Google Shape;44;p1"/>
          <p:cNvSpPr txBox="1"/>
          <p:nvPr/>
        </p:nvSpPr>
        <p:spPr>
          <a:xfrm>
            <a:off x="3500654" y="4505970"/>
            <a:ext cx="5314378" cy="156966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lt1"/>
                </a:solidFill>
                <a:latin typeface="Open Sans SemiBold"/>
                <a:ea typeface="Open Sans SemiBold"/>
                <a:cs typeface="Open Sans SemiBold"/>
                <a:sym typeface="Open Sans SemiBold"/>
              </a:rPr>
              <a:t>GROUP PRESENTATION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lt1"/>
                </a:solidFill>
                <a:latin typeface="Open Sans SemiBold"/>
                <a:ea typeface="Open Sans SemiBold"/>
                <a:cs typeface="Open Sans SemiBold"/>
                <a:sym typeface="Open Sans SemiBold"/>
              </a:rPr>
              <a:t>CINS 5305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Open Sans SemiBold"/>
              <a:ea typeface="Open Sans SemiBold"/>
              <a:cs typeface="Open Sans SemiBold"/>
              <a:sym typeface="Open Sans SemiBold"/>
            </a:endParaRPr>
          </a:p>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lt1"/>
                </a:solidFill>
                <a:latin typeface="Open Sans SemiBold"/>
                <a:ea typeface="Open Sans SemiBold"/>
                <a:cs typeface="Open Sans SemiBold"/>
                <a:sym typeface="Open Sans SemiBold"/>
              </a:rPr>
              <a:t>DR. MARY KIM</a:t>
            </a:r>
            <a:endParaRPr sz="1400" b="0" i="0" u="none" strike="noStrike" cap="none">
              <a:solidFill>
                <a:srgbClr val="000000"/>
              </a:solidFill>
              <a:latin typeface="Arial"/>
              <a:ea typeface="Arial"/>
              <a:cs typeface="Arial"/>
              <a:sym typeface="Arial"/>
            </a:endParaRPr>
          </a:p>
        </p:txBody>
      </p:sp>
      <p:sp>
        <p:nvSpPr>
          <p:cNvPr id="45" name="Google Shape;45;p1"/>
          <p:cNvSpPr txBox="1"/>
          <p:nvPr/>
        </p:nvSpPr>
        <p:spPr>
          <a:xfrm>
            <a:off x="3551047" y="446395"/>
            <a:ext cx="5314378"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a:solidFill>
                  <a:schemeClr val="lt1"/>
                </a:solidFill>
                <a:latin typeface="Open Sans SemiBold"/>
                <a:ea typeface="Open Sans SemiBold"/>
                <a:cs typeface="Open Sans SemiBold"/>
                <a:sym typeface="Open Sans SemiBold"/>
              </a:rPr>
              <a:t>DATABREW’S</a:t>
            </a: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16"/>
          <p:cNvGrpSpPr/>
          <p:nvPr/>
        </p:nvGrpSpPr>
        <p:grpSpPr>
          <a:xfrm>
            <a:off x="509081" y="2944410"/>
            <a:ext cx="4754826" cy="2085308"/>
            <a:chOff x="423496" y="1876859"/>
            <a:chExt cx="4754826" cy="2085308"/>
          </a:xfrm>
        </p:grpSpPr>
        <p:grpSp>
          <p:nvGrpSpPr>
            <p:cNvPr id="273" name="Google Shape;273;p16"/>
            <p:cNvGrpSpPr/>
            <p:nvPr/>
          </p:nvGrpSpPr>
          <p:grpSpPr>
            <a:xfrm>
              <a:off x="423496" y="2854171"/>
              <a:ext cx="2183450" cy="973247"/>
              <a:chOff x="423496" y="3089308"/>
              <a:chExt cx="2183450" cy="973247"/>
            </a:xfrm>
          </p:grpSpPr>
          <p:sp>
            <p:nvSpPr>
              <p:cNvPr id="274" name="Google Shape;274;p16"/>
              <p:cNvSpPr/>
              <p:nvPr/>
            </p:nvSpPr>
            <p:spPr>
              <a:xfrm>
                <a:off x="423496" y="3416224"/>
                <a:ext cx="2183450"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lt1"/>
                    </a:solidFill>
                    <a:latin typeface="Arial"/>
                    <a:ea typeface="Arial"/>
                    <a:cs typeface="Arial"/>
                    <a:sym typeface="Arial"/>
                  </a:rPr>
                  <a:t>An MYSQL statement that can be executed multiple times with a single call.</a:t>
                </a:r>
                <a:endParaRPr sz="1200" b="0" i="0" u="none" strike="noStrike" cap="none">
                  <a:solidFill>
                    <a:schemeClr val="lt1"/>
                  </a:solidFill>
                  <a:latin typeface="Arial"/>
                  <a:ea typeface="Arial"/>
                  <a:cs typeface="Arial"/>
                  <a:sym typeface="Arial"/>
                </a:endParaRPr>
              </a:p>
            </p:txBody>
          </p:sp>
          <p:sp>
            <p:nvSpPr>
              <p:cNvPr id="275" name="Google Shape;275;p16"/>
              <p:cNvSpPr/>
              <p:nvPr/>
            </p:nvSpPr>
            <p:spPr>
              <a:xfrm>
                <a:off x="423496" y="3089308"/>
                <a:ext cx="218345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1" i="0" u="none" strike="noStrike" cap="none">
                    <a:solidFill>
                      <a:schemeClr val="lt1"/>
                    </a:solidFill>
                    <a:latin typeface="Arial"/>
                    <a:ea typeface="Arial"/>
                    <a:cs typeface="Arial"/>
                    <a:sym typeface="Arial"/>
                  </a:rPr>
                  <a:t>STORED PROCEDURES</a:t>
                </a:r>
                <a:endParaRPr sz="1200" b="1" i="0" u="none" strike="noStrike" cap="none">
                  <a:solidFill>
                    <a:schemeClr val="lt1"/>
                  </a:solidFill>
                  <a:latin typeface="Arial"/>
                  <a:ea typeface="Arial"/>
                  <a:cs typeface="Arial"/>
                  <a:sym typeface="Arial"/>
                </a:endParaRPr>
              </a:p>
            </p:txBody>
          </p:sp>
        </p:grpSp>
        <p:grpSp>
          <p:nvGrpSpPr>
            <p:cNvPr id="276" name="Google Shape;276;p16"/>
            <p:cNvGrpSpPr/>
            <p:nvPr/>
          </p:nvGrpSpPr>
          <p:grpSpPr>
            <a:xfrm>
              <a:off x="2994872" y="2854171"/>
              <a:ext cx="2183450" cy="1107996"/>
              <a:chOff x="2994872" y="3089308"/>
              <a:chExt cx="2183450" cy="1107996"/>
            </a:xfrm>
          </p:grpSpPr>
          <p:sp>
            <p:nvSpPr>
              <p:cNvPr id="277" name="Google Shape;277;p16"/>
              <p:cNvSpPr/>
              <p:nvPr/>
            </p:nvSpPr>
            <p:spPr>
              <a:xfrm>
                <a:off x="2994872" y="3366307"/>
                <a:ext cx="2183450" cy="83099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lt1"/>
                    </a:solidFill>
                    <a:latin typeface="Arial"/>
                    <a:ea typeface="Arial"/>
                    <a:cs typeface="Arial"/>
                    <a:sym typeface="Arial"/>
                  </a:rPr>
                  <a:t>An MYSQL statement that executes in response to certain events, such as a data modification.</a:t>
                </a:r>
                <a:endParaRPr sz="1200" b="0" i="0" u="none" strike="noStrike" cap="none">
                  <a:solidFill>
                    <a:schemeClr val="lt1"/>
                  </a:solidFill>
                  <a:latin typeface="Arial"/>
                  <a:ea typeface="Arial"/>
                  <a:cs typeface="Arial"/>
                  <a:sym typeface="Arial"/>
                </a:endParaRPr>
              </a:p>
            </p:txBody>
          </p:sp>
          <p:sp>
            <p:nvSpPr>
              <p:cNvPr id="278" name="Google Shape;278;p16"/>
              <p:cNvSpPr/>
              <p:nvPr/>
            </p:nvSpPr>
            <p:spPr>
              <a:xfrm>
                <a:off x="2994872" y="3089308"/>
                <a:ext cx="2183450"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rial"/>
                    <a:ea typeface="Arial"/>
                    <a:cs typeface="Arial"/>
                    <a:sym typeface="Arial"/>
                  </a:rPr>
                  <a:t>TRIGGER</a:t>
                </a:r>
                <a:endParaRPr sz="1400" b="1" i="0" u="none" strike="noStrike" cap="none">
                  <a:solidFill>
                    <a:schemeClr val="lt1"/>
                  </a:solidFill>
                  <a:latin typeface="Arial"/>
                  <a:ea typeface="Arial"/>
                  <a:cs typeface="Arial"/>
                  <a:sym typeface="Arial"/>
                </a:endParaRPr>
              </a:p>
            </p:txBody>
          </p:sp>
        </p:grpSp>
        <p:grpSp>
          <p:nvGrpSpPr>
            <p:cNvPr id="279" name="Google Shape;279;p16"/>
            <p:cNvGrpSpPr/>
            <p:nvPr/>
          </p:nvGrpSpPr>
          <p:grpSpPr>
            <a:xfrm>
              <a:off x="3696999" y="1876859"/>
              <a:ext cx="779194" cy="779194"/>
              <a:chOff x="3696999" y="1876859"/>
              <a:chExt cx="779194" cy="779194"/>
            </a:xfrm>
          </p:grpSpPr>
          <p:sp>
            <p:nvSpPr>
              <p:cNvPr id="280" name="Google Shape;280;p16"/>
              <p:cNvSpPr/>
              <p:nvPr/>
            </p:nvSpPr>
            <p:spPr>
              <a:xfrm>
                <a:off x="3696999" y="1876859"/>
                <a:ext cx="779194" cy="779194"/>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1" i="0" u="none" strike="noStrike" cap="none">
                  <a:solidFill>
                    <a:schemeClr val="lt1"/>
                  </a:solidFill>
                  <a:latin typeface="Arial"/>
                  <a:ea typeface="Arial"/>
                  <a:cs typeface="Arial"/>
                  <a:sym typeface="Arial"/>
                </a:endParaRPr>
              </a:p>
            </p:txBody>
          </p:sp>
          <p:sp>
            <p:nvSpPr>
              <p:cNvPr id="281" name="Google Shape;281;p16"/>
              <p:cNvSpPr/>
              <p:nvPr/>
            </p:nvSpPr>
            <p:spPr>
              <a:xfrm rot="9900000">
                <a:off x="3944199" y="2121907"/>
                <a:ext cx="355130" cy="301614"/>
              </a:xfrm>
              <a:custGeom>
                <a:avLst/>
                <a:gdLst/>
                <a:ahLst/>
                <a:cxnLst/>
                <a:rect l="l" t="t" r="r" b="b"/>
                <a:pathLst>
                  <a:path w="2911009" h="2472345" extrusionOk="0">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1" i="0" u="none" strike="noStrike" cap="none">
                  <a:solidFill>
                    <a:schemeClr val="lt1"/>
                  </a:solidFill>
                  <a:latin typeface="Arial"/>
                  <a:ea typeface="Arial"/>
                  <a:cs typeface="Arial"/>
                  <a:sym typeface="Arial"/>
                </a:endParaRPr>
              </a:p>
            </p:txBody>
          </p:sp>
        </p:grpSp>
        <p:grpSp>
          <p:nvGrpSpPr>
            <p:cNvPr id="282" name="Google Shape;282;p16"/>
            <p:cNvGrpSpPr/>
            <p:nvPr/>
          </p:nvGrpSpPr>
          <p:grpSpPr>
            <a:xfrm>
              <a:off x="1125623" y="1876859"/>
              <a:ext cx="779194" cy="779194"/>
              <a:chOff x="1125623" y="1876859"/>
              <a:chExt cx="779194" cy="779194"/>
            </a:xfrm>
          </p:grpSpPr>
          <p:sp>
            <p:nvSpPr>
              <p:cNvPr id="283" name="Google Shape;283;p16"/>
              <p:cNvSpPr/>
              <p:nvPr/>
            </p:nvSpPr>
            <p:spPr>
              <a:xfrm>
                <a:off x="1125623" y="1876859"/>
                <a:ext cx="779194" cy="779194"/>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1" i="0" u="none" strike="noStrike" cap="none">
                  <a:solidFill>
                    <a:schemeClr val="lt1"/>
                  </a:solidFill>
                  <a:latin typeface="Arial"/>
                  <a:ea typeface="Arial"/>
                  <a:cs typeface="Arial"/>
                  <a:sym typeface="Arial"/>
                </a:endParaRPr>
              </a:p>
            </p:txBody>
          </p:sp>
          <p:sp>
            <p:nvSpPr>
              <p:cNvPr id="284" name="Google Shape;284;p16"/>
              <p:cNvSpPr/>
              <p:nvPr/>
            </p:nvSpPr>
            <p:spPr>
              <a:xfrm>
                <a:off x="1338005" y="2071599"/>
                <a:ext cx="354430" cy="357314"/>
              </a:xfrm>
              <a:custGeom>
                <a:avLst/>
                <a:gdLst/>
                <a:ahLst/>
                <a:cxnLst/>
                <a:rect l="l" t="t" r="r" b="b"/>
                <a:pathLst>
                  <a:path w="3208412" h="3234532" extrusionOk="0">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1" i="0" u="none" strike="noStrike" cap="none">
                  <a:solidFill>
                    <a:schemeClr val="lt1"/>
                  </a:solidFill>
                  <a:latin typeface="Arial"/>
                  <a:ea typeface="Arial"/>
                  <a:cs typeface="Arial"/>
                  <a:sym typeface="Arial"/>
                </a:endParaRPr>
              </a:p>
            </p:txBody>
          </p:sp>
        </p:grpSp>
      </p:grpSp>
      <p:sp>
        <p:nvSpPr>
          <p:cNvPr id="285" name="Google Shape;285;p16"/>
          <p:cNvSpPr txBox="1"/>
          <p:nvPr/>
        </p:nvSpPr>
        <p:spPr>
          <a:xfrm>
            <a:off x="4364129" y="107582"/>
            <a:ext cx="4874464" cy="1008113"/>
          </a:xfrm>
          <a:prstGeom prst="rect">
            <a:avLst/>
          </a:prstGeom>
          <a:noFill/>
          <a:ln>
            <a:noFill/>
          </a:ln>
        </p:spPr>
        <p:txBody>
          <a:bodyPr spcFirstLastPara="1" wrap="square" lIns="91425" tIns="45700" rIns="91425" bIns="45700" anchor="ctr" anchorCtr="0">
            <a:noAutofit/>
          </a:bodyPr>
          <a:lstStyle/>
          <a:p>
            <a:pPr marL="0" marR="0" lvl="0" indent="0" algn="l" rtl="0">
              <a:lnSpc>
                <a:spcPct val="110000"/>
              </a:lnSpc>
              <a:spcBef>
                <a:spcPts val="0"/>
              </a:spcBef>
              <a:spcAft>
                <a:spcPts val="0"/>
              </a:spcAft>
              <a:buClr>
                <a:srgbClr val="000000"/>
              </a:buClr>
              <a:buSzPts val="5400"/>
              <a:buFont typeface="Arial"/>
              <a:buNone/>
            </a:pPr>
            <a:r>
              <a:rPr lang="en-US" sz="5400" b="1" i="0" u="none" strike="noStrike" cap="none" dirty="0">
                <a:solidFill>
                  <a:schemeClr val="lt1"/>
                </a:solidFill>
                <a:latin typeface="Arial"/>
                <a:ea typeface="Arial"/>
                <a:cs typeface="Arial"/>
                <a:sym typeface="Arial"/>
              </a:rPr>
              <a:t>DEMO TIME </a:t>
            </a:r>
            <a:endParaRPr sz="5400" b="1" i="0" u="none" strike="noStrike" cap="none" dirty="0">
              <a:solidFill>
                <a:schemeClr val="accen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5"/>
                                        </p:tgtEl>
                                        <p:attrNameLst>
                                          <p:attrName>style.visibility</p:attrName>
                                        </p:attrNameLst>
                                      </p:cBhvr>
                                      <p:to>
                                        <p:strVal val="visible"/>
                                      </p:to>
                                    </p:set>
                                    <p:animEffect transition="in" filter="fade">
                                      <p:cBhvr>
                                        <p:cTn id="7" dur="500"/>
                                        <p:tgtEl>
                                          <p:spTgt spid="28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72"/>
                                        </p:tgtEl>
                                        <p:attrNameLst>
                                          <p:attrName>style.visibility</p:attrName>
                                        </p:attrNameLst>
                                      </p:cBhvr>
                                      <p:to>
                                        <p:strVal val="visible"/>
                                      </p:to>
                                    </p:set>
                                    <p:anim calcmode="lin" valueType="num">
                                      <p:cBhvr additive="base">
                                        <p:cTn id="12" dur="500"/>
                                        <p:tgtEl>
                                          <p:spTgt spid="2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C793CA1-BA40-8556-C45F-87BC1FC0C603}"/>
              </a:ext>
            </a:extLst>
          </p:cNvPr>
          <p:cNvSpPr>
            <a:spLocks noGrp="1"/>
          </p:cNvSpPr>
          <p:nvPr>
            <p:ph type="body" idx="1"/>
          </p:nvPr>
        </p:nvSpPr>
        <p:spPr/>
        <p:txBody>
          <a:bodyPr>
            <a:noAutofit/>
          </a:bodyPr>
          <a:lstStyle/>
          <a:p>
            <a:r>
              <a:rPr lang="en-US" sz="2800" b="1" dirty="0">
                <a:latin typeface="Open Sans" panose="020B0606030504020204" pitchFamily="34" charset="0"/>
                <a:ea typeface="Open Sans" panose="020B0606030504020204" pitchFamily="34" charset="0"/>
                <a:cs typeface="Open Sans" panose="020B0606030504020204" pitchFamily="34" charset="0"/>
              </a:rPr>
              <a:t>WEB APPLICATION ARCHITECTURE</a:t>
            </a:r>
          </a:p>
        </p:txBody>
      </p:sp>
      <p:pic>
        <p:nvPicPr>
          <p:cNvPr id="1026" name="Picture 2">
            <a:extLst>
              <a:ext uri="{FF2B5EF4-FFF2-40B4-BE49-F238E27FC236}">
                <a16:creationId xmlns:a16="http://schemas.microsoft.com/office/drawing/2014/main" id="{1AC15B6E-FA07-ADD2-CE13-243A136291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1030" y="1273824"/>
            <a:ext cx="8669940" cy="472792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52;p2">
            <a:extLst>
              <a:ext uri="{FF2B5EF4-FFF2-40B4-BE49-F238E27FC236}">
                <a16:creationId xmlns:a16="http://schemas.microsoft.com/office/drawing/2014/main" id="{B183CF9D-2BFE-3D58-62D3-744BF127212B}"/>
              </a:ext>
            </a:extLst>
          </p:cNvPr>
          <p:cNvSpPr/>
          <p:nvPr/>
        </p:nvSpPr>
        <p:spPr>
          <a:xfrm rot="2700000">
            <a:off x="11831052" y="5951694"/>
            <a:ext cx="398920" cy="398920"/>
          </a:xfrm>
          <a:prstGeom prst="rect">
            <a:avLst/>
          </a:pr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 name="Google Shape;53;p2">
            <a:extLst>
              <a:ext uri="{FF2B5EF4-FFF2-40B4-BE49-F238E27FC236}">
                <a16:creationId xmlns:a16="http://schemas.microsoft.com/office/drawing/2014/main" id="{9E491B7F-260B-5D4F-3F91-93D0A718FAB3}"/>
              </a:ext>
            </a:extLst>
          </p:cNvPr>
          <p:cNvSpPr/>
          <p:nvPr/>
        </p:nvSpPr>
        <p:spPr>
          <a:xfrm rot="2700000">
            <a:off x="182379" y="6501082"/>
            <a:ext cx="398920" cy="39892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A9C4"/>
              </a:solidFill>
              <a:latin typeface="Calibri"/>
              <a:ea typeface="Calibri"/>
              <a:cs typeface="Calibri"/>
              <a:sym typeface="Calibri"/>
            </a:endParaRPr>
          </a:p>
        </p:txBody>
      </p:sp>
      <p:sp>
        <p:nvSpPr>
          <p:cNvPr id="5" name="Google Shape;54;p2">
            <a:extLst>
              <a:ext uri="{FF2B5EF4-FFF2-40B4-BE49-F238E27FC236}">
                <a16:creationId xmlns:a16="http://schemas.microsoft.com/office/drawing/2014/main" id="{C777E794-90E6-36D0-B6A8-EECD3C8B0D9E}"/>
              </a:ext>
            </a:extLst>
          </p:cNvPr>
          <p:cNvSpPr/>
          <p:nvPr/>
        </p:nvSpPr>
        <p:spPr>
          <a:xfrm rot="2700000">
            <a:off x="464459" y="-199460"/>
            <a:ext cx="398920" cy="39892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 name="Google Shape;66;p2">
            <a:extLst>
              <a:ext uri="{FF2B5EF4-FFF2-40B4-BE49-F238E27FC236}">
                <a16:creationId xmlns:a16="http://schemas.microsoft.com/office/drawing/2014/main" id="{23BB0D20-A75E-41E4-113F-166AF3B3387B}"/>
              </a:ext>
            </a:extLst>
          </p:cNvPr>
          <p:cNvSpPr/>
          <p:nvPr/>
        </p:nvSpPr>
        <p:spPr>
          <a:xfrm>
            <a:off x="9861991" y="-265480"/>
            <a:ext cx="607269" cy="550935"/>
          </a:xfrm>
          <a:custGeom>
            <a:avLst/>
            <a:gdLst/>
            <a:ahLst/>
            <a:cxnLst/>
            <a:rect l="l" t="t" r="r" b="b"/>
            <a:pathLst>
              <a:path w="1263351" h="1146155" extrusionOk="0">
                <a:moveTo>
                  <a:pt x="0" y="1028924"/>
                </a:moveTo>
                <a:lnTo>
                  <a:pt x="117231" y="1028924"/>
                </a:lnTo>
                <a:lnTo>
                  <a:pt x="117231" y="1146155"/>
                </a:lnTo>
                <a:lnTo>
                  <a:pt x="0" y="1146155"/>
                </a:lnTo>
                <a:close/>
                <a:moveTo>
                  <a:pt x="286530" y="1028923"/>
                </a:moveTo>
                <a:lnTo>
                  <a:pt x="403761" y="1028923"/>
                </a:lnTo>
                <a:lnTo>
                  <a:pt x="403761" y="1146154"/>
                </a:lnTo>
                <a:lnTo>
                  <a:pt x="286530" y="1146154"/>
                </a:lnTo>
                <a:close/>
                <a:moveTo>
                  <a:pt x="573060" y="1028922"/>
                </a:moveTo>
                <a:lnTo>
                  <a:pt x="690291" y="1028922"/>
                </a:lnTo>
                <a:lnTo>
                  <a:pt x="690291" y="1146153"/>
                </a:lnTo>
                <a:lnTo>
                  <a:pt x="573060" y="1146153"/>
                </a:lnTo>
                <a:close/>
                <a:moveTo>
                  <a:pt x="859590" y="1028921"/>
                </a:moveTo>
                <a:lnTo>
                  <a:pt x="976821" y="1028921"/>
                </a:lnTo>
                <a:lnTo>
                  <a:pt x="976821" y="1146152"/>
                </a:lnTo>
                <a:lnTo>
                  <a:pt x="859590" y="1146152"/>
                </a:lnTo>
                <a:close/>
                <a:moveTo>
                  <a:pt x="1146120" y="1028920"/>
                </a:moveTo>
                <a:lnTo>
                  <a:pt x="1263351" y="1028920"/>
                </a:lnTo>
                <a:lnTo>
                  <a:pt x="1263351" y="1146151"/>
                </a:lnTo>
                <a:lnTo>
                  <a:pt x="1146120" y="1146151"/>
                </a:lnTo>
                <a:close/>
                <a:moveTo>
                  <a:pt x="0" y="771694"/>
                </a:moveTo>
                <a:lnTo>
                  <a:pt x="117231" y="771694"/>
                </a:lnTo>
                <a:lnTo>
                  <a:pt x="117231" y="888925"/>
                </a:lnTo>
                <a:lnTo>
                  <a:pt x="0" y="888925"/>
                </a:lnTo>
                <a:close/>
                <a:moveTo>
                  <a:pt x="286530" y="771693"/>
                </a:moveTo>
                <a:lnTo>
                  <a:pt x="403761" y="771693"/>
                </a:lnTo>
                <a:lnTo>
                  <a:pt x="403761" y="888924"/>
                </a:lnTo>
                <a:lnTo>
                  <a:pt x="286530" y="888924"/>
                </a:lnTo>
                <a:close/>
                <a:moveTo>
                  <a:pt x="573060" y="771692"/>
                </a:moveTo>
                <a:lnTo>
                  <a:pt x="690291" y="771692"/>
                </a:lnTo>
                <a:lnTo>
                  <a:pt x="690291" y="888923"/>
                </a:lnTo>
                <a:lnTo>
                  <a:pt x="573060" y="888923"/>
                </a:lnTo>
                <a:close/>
                <a:moveTo>
                  <a:pt x="859590" y="771691"/>
                </a:moveTo>
                <a:lnTo>
                  <a:pt x="976821" y="771691"/>
                </a:lnTo>
                <a:lnTo>
                  <a:pt x="976821" y="888922"/>
                </a:lnTo>
                <a:lnTo>
                  <a:pt x="859590" y="888922"/>
                </a:lnTo>
                <a:close/>
                <a:moveTo>
                  <a:pt x="1146120" y="771690"/>
                </a:moveTo>
                <a:lnTo>
                  <a:pt x="1263351" y="771690"/>
                </a:lnTo>
                <a:lnTo>
                  <a:pt x="1263351" y="888921"/>
                </a:lnTo>
                <a:lnTo>
                  <a:pt x="1146120" y="888921"/>
                </a:lnTo>
                <a:close/>
                <a:moveTo>
                  <a:pt x="0" y="514464"/>
                </a:moveTo>
                <a:lnTo>
                  <a:pt x="117231" y="514464"/>
                </a:lnTo>
                <a:lnTo>
                  <a:pt x="117231" y="631695"/>
                </a:lnTo>
                <a:lnTo>
                  <a:pt x="0" y="631695"/>
                </a:lnTo>
                <a:close/>
                <a:moveTo>
                  <a:pt x="286530" y="514463"/>
                </a:moveTo>
                <a:lnTo>
                  <a:pt x="403761" y="514463"/>
                </a:lnTo>
                <a:lnTo>
                  <a:pt x="403761" y="631694"/>
                </a:lnTo>
                <a:lnTo>
                  <a:pt x="286530" y="631694"/>
                </a:lnTo>
                <a:close/>
                <a:moveTo>
                  <a:pt x="573060" y="514462"/>
                </a:moveTo>
                <a:lnTo>
                  <a:pt x="690291" y="514462"/>
                </a:lnTo>
                <a:lnTo>
                  <a:pt x="690291" y="631693"/>
                </a:lnTo>
                <a:lnTo>
                  <a:pt x="573060" y="631693"/>
                </a:lnTo>
                <a:close/>
                <a:moveTo>
                  <a:pt x="859590" y="514461"/>
                </a:moveTo>
                <a:lnTo>
                  <a:pt x="976821" y="514461"/>
                </a:lnTo>
                <a:lnTo>
                  <a:pt x="976821" y="631692"/>
                </a:lnTo>
                <a:lnTo>
                  <a:pt x="859590" y="631692"/>
                </a:lnTo>
                <a:close/>
                <a:moveTo>
                  <a:pt x="1146120" y="514460"/>
                </a:moveTo>
                <a:lnTo>
                  <a:pt x="1263351" y="514460"/>
                </a:lnTo>
                <a:lnTo>
                  <a:pt x="1263351" y="631691"/>
                </a:lnTo>
                <a:lnTo>
                  <a:pt x="1146120" y="631691"/>
                </a:lnTo>
                <a:close/>
                <a:moveTo>
                  <a:pt x="0" y="257234"/>
                </a:moveTo>
                <a:lnTo>
                  <a:pt x="117231" y="257234"/>
                </a:lnTo>
                <a:lnTo>
                  <a:pt x="117231" y="374465"/>
                </a:lnTo>
                <a:lnTo>
                  <a:pt x="0" y="374465"/>
                </a:lnTo>
                <a:close/>
                <a:moveTo>
                  <a:pt x="286530" y="257233"/>
                </a:moveTo>
                <a:lnTo>
                  <a:pt x="403761" y="257233"/>
                </a:lnTo>
                <a:lnTo>
                  <a:pt x="403761" y="374464"/>
                </a:lnTo>
                <a:lnTo>
                  <a:pt x="286530" y="374464"/>
                </a:lnTo>
                <a:close/>
                <a:moveTo>
                  <a:pt x="573060" y="257232"/>
                </a:moveTo>
                <a:lnTo>
                  <a:pt x="690291" y="257232"/>
                </a:lnTo>
                <a:lnTo>
                  <a:pt x="690291" y="374463"/>
                </a:lnTo>
                <a:lnTo>
                  <a:pt x="573060" y="374463"/>
                </a:lnTo>
                <a:close/>
                <a:moveTo>
                  <a:pt x="859590" y="257231"/>
                </a:moveTo>
                <a:lnTo>
                  <a:pt x="976821" y="257231"/>
                </a:lnTo>
                <a:lnTo>
                  <a:pt x="976821" y="374462"/>
                </a:lnTo>
                <a:lnTo>
                  <a:pt x="859590" y="374462"/>
                </a:lnTo>
                <a:close/>
                <a:moveTo>
                  <a:pt x="1146120" y="257230"/>
                </a:moveTo>
                <a:lnTo>
                  <a:pt x="1263351" y="257230"/>
                </a:lnTo>
                <a:lnTo>
                  <a:pt x="1263351" y="374461"/>
                </a:lnTo>
                <a:lnTo>
                  <a:pt x="1146120" y="374461"/>
                </a:lnTo>
                <a:close/>
                <a:moveTo>
                  <a:pt x="0" y="4"/>
                </a:moveTo>
                <a:lnTo>
                  <a:pt x="117231" y="4"/>
                </a:lnTo>
                <a:lnTo>
                  <a:pt x="117231" y="117235"/>
                </a:lnTo>
                <a:lnTo>
                  <a:pt x="0" y="117235"/>
                </a:lnTo>
                <a:close/>
                <a:moveTo>
                  <a:pt x="286530" y="3"/>
                </a:moveTo>
                <a:lnTo>
                  <a:pt x="403761" y="3"/>
                </a:lnTo>
                <a:lnTo>
                  <a:pt x="403761" y="117234"/>
                </a:lnTo>
                <a:lnTo>
                  <a:pt x="286530" y="117234"/>
                </a:lnTo>
                <a:close/>
                <a:moveTo>
                  <a:pt x="573060" y="2"/>
                </a:moveTo>
                <a:lnTo>
                  <a:pt x="690291" y="2"/>
                </a:lnTo>
                <a:lnTo>
                  <a:pt x="690291" y="117233"/>
                </a:lnTo>
                <a:lnTo>
                  <a:pt x="573060" y="117233"/>
                </a:lnTo>
                <a:close/>
                <a:moveTo>
                  <a:pt x="859590" y="1"/>
                </a:moveTo>
                <a:lnTo>
                  <a:pt x="976821" y="1"/>
                </a:lnTo>
                <a:lnTo>
                  <a:pt x="976821" y="117232"/>
                </a:lnTo>
                <a:lnTo>
                  <a:pt x="859590" y="117232"/>
                </a:lnTo>
                <a:close/>
                <a:moveTo>
                  <a:pt x="1146120" y="0"/>
                </a:moveTo>
                <a:lnTo>
                  <a:pt x="1263351" y="0"/>
                </a:lnTo>
                <a:lnTo>
                  <a:pt x="1263351" y="117231"/>
                </a:lnTo>
                <a:lnTo>
                  <a:pt x="1146120" y="117231"/>
                </a:lnTo>
                <a:close/>
              </a:path>
            </a:pathLst>
          </a:cu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822256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g20a0f835028_0_64"/>
          <p:cNvSpPr txBox="1">
            <a:spLocks noGrp="1"/>
          </p:cNvSpPr>
          <p:nvPr>
            <p:ph type="body" idx="1"/>
          </p:nvPr>
        </p:nvSpPr>
        <p:spPr>
          <a:xfrm>
            <a:off x="-61073" y="0"/>
            <a:ext cx="11573100" cy="724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262626"/>
              </a:buClr>
              <a:buSzPts val="3200"/>
              <a:buNone/>
            </a:pPr>
            <a:r>
              <a:rPr lang="en-US" sz="3200" b="1" dirty="0">
                <a:latin typeface="Open Sans"/>
                <a:ea typeface="Open Sans"/>
                <a:cs typeface="Open Sans"/>
                <a:sym typeface="Open Sans"/>
              </a:rPr>
              <a:t>DATABREW WEB APPLICATION </a:t>
            </a:r>
            <a:endParaRPr dirty="0"/>
          </a:p>
        </p:txBody>
      </p:sp>
      <p:grpSp>
        <p:nvGrpSpPr>
          <p:cNvPr id="291" name="Google Shape;291;g20a0f835028_0_64"/>
          <p:cNvGrpSpPr/>
          <p:nvPr/>
        </p:nvGrpSpPr>
        <p:grpSpPr>
          <a:xfrm>
            <a:off x="289713" y="2591705"/>
            <a:ext cx="1289710" cy="3376998"/>
            <a:chOff x="313411" y="1964390"/>
            <a:chExt cx="1289710" cy="3376998"/>
          </a:xfrm>
        </p:grpSpPr>
        <p:sp>
          <p:nvSpPr>
            <p:cNvPr id="292" name="Google Shape;292;g20a0f835028_0_64"/>
            <p:cNvSpPr/>
            <p:nvPr/>
          </p:nvSpPr>
          <p:spPr>
            <a:xfrm>
              <a:off x="716870" y="2417168"/>
              <a:ext cx="303224" cy="386447"/>
            </a:xfrm>
            <a:custGeom>
              <a:avLst/>
              <a:gdLst/>
              <a:ahLst/>
              <a:cxnLst/>
              <a:rect l="l" t="t" r="r" b="b"/>
              <a:pathLst>
                <a:path w="390276" h="497391" extrusionOk="0">
                  <a:moveTo>
                    <a:pt x="62727" y="417504"/>
                  </a:moveTo>
                  <a:cubicBezTo>
                    <a:pt x="68251" y="367878"/>
                    <a:pt x="48248" y="326731"/>
                    <a:pt x="22340" y="286249"/>
                  </a:cubicBezTo>
                  <a:cubicBezTo>
                    <a:pt x="814" y="252626"/>
                    <a:pt x="-6044" y="214907"/>
                    <a:pt x="5671" y="175378"/>
                  </a:cubicBezTo>
                  <a:cubicBezTo>
                    <a:pt x="27008" y="172521"/>
                    <a:pt x="17959" y="158995"/>
                    <a:pt x="16244" y="147089"/>
                  </a:cubicBezTo>
                  <a:cubicBezTo>
                    <a:pt x="3481" y="59935"/>
                    <a:pt x="27484" y="23359"/>
                    <a:pt x="114733" y="7167"/>
                  </a:cubicBezTo>
                  <a:cubicBezTo>
                    <a:pt x="169121" y="-2930"/>
                    <a:pt x="225032" y="-2358"/>
                    <a:pt x="279515" y="8881"/>
                  </a:cubicBezTo>
                  <a:cubicBezTo>
                    <a:pt x="340189" y="21359"/>
                    <a:pt x="357335" y="44505"/>
                    <a:pt x="362573" y="106322"/>
                  </a:cubicBezTo>
                  <a:cubicBezTo>
                    <a:pt x="364288" y="126039"/>
                    <a:pt x="350953" y="151566"/>
                    <a:pt x="378385" y="164901"/>
                  </a:cubicBezTo>
                  <a:cubicBezTo>
                    <a:pt x="396673" y="201381"/>
                    <a:pt x="393244" y="239862"/>
                    <a:pt x="372384" y="271009"/>
                  </a:cubicBezTo>
                  <a:cubicBezTo>
                    <a:pt x="338570" y="321587"/>
                    <a:pt x="323616" y="374546"/>
                    <a:pt x="329331" y="434172"/>
                  </a:cubicBezTo>
                  <a:cubicBezTo>
                    <a:pt x="282278" y="497133"/>
                    <a:pt x="203125" y="516183"/>
                    <a:pt x="138069" y="477130"/>
                  </a:cubicBezTo>
                  <a:cubicBezTo>
                    <a:pt x="110732" y="460747"/>
                    <a:pt x="75109" y="453318"/>
                    <a:pt x="62727" y="417504"/>
                  </a:cubicBezTo>
                  <a:close/>
                </a:path>
              </a:pathLst>
            </a:custGeom>
            <a:solidFill>
              <a:srgbClr val="FEBA9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93" name="Google Shape;293;g20a0f835028_0_64"/>
            <p:cNvSpPr/>
            <p:nvPr/>
          </p:nvSpPr>
          <p:spPr>
            <a:xfrm>
              <a:off x="313411" y="2773586"/>
              <a:ext cx="1255213" cy="1619687"/>
            </a:xfrm>
            <a:custGeom>
              <a:avLst/>
              <a:gdLst/>
              <a:ahLst/>
              <a:cxnLst/>
              <a:rect l="l" t="t" r="r" b="b"/>
              <a:pathLst>
                <a:path w="1615570" h="2084681" extrusionOk="0">
                  <a:moveTo>
                    <a:pt x="1373255" y="1075127"/>
                  </a:moveTo>
                  <a:cubicBezTo>
                    <a:pt x="1306580" y="884627"/>
                    <a:pt x="1344680" y="579827"/>
                    <a:pt x="1344680" y="579827"/>
                  </a:cubicBezTo>
                  <a:cubicBezTo>
                    <a:pt x="1325630" y="398852"/>
                    <a:pt x="1163705" y="246452"/>
                    <a:pt x="1134654" y="128056"/>
                  </a:cubicBezTo>
                  <a:cubicBezTo>
                    <a:pt x="1130463" y="93576"/>
                    <a:pt x="1111699" y="84337"/>
                    <a:pt x="1082933" y="101958"/>
                  </a:cubicBezTo>
                  <a:cubicBezTo>
                    <a:pt x="1055787" y="118627"/>
                    <a:pt x="1030641" y="112531"/>
                    <a:pt x="1006448" y="99386"/>
                  </a:cubicBezTo>
                  <a:cubicBezTo>
                    <a:pt x="970348" y="79765"/>
                    <a:pt x="935486" y="57762"/>
                    <a:pt x="900339" y="36331"/>
                  </a:cubicBezTo>
                  <a:cubicBezTo>
                    <a:pt x="884242" y="26520"/>
                    <a:pt x="869573" y="13280"/>
                    <a:pt x="848523" y="17376"/>
                  </a:cubicBezTo>
                  <a:cubicBezTo>
                    <a:pt x="769180" y="77669"/>
                    <a:pt x="689836" y="90052"/>
                    <a:pt x="610017" y="17852"/>
                  </a:cubicBezTo>
                  <a:cubicBezTo>
                    <a:pt x="602016" y="10613"/>
                    <a:pt x="591348" y="6422"/>
                    <a:pt x="582014" y="802"/>
                  </a:cubicBezTo>
                  <a:cubicBezTo>
                    <a:pt x="563058" y="-1674"/>
                    <a:pt x="545151" y="1945"/>
                    <a:pt x="526578" y="6708"/>
                  </a:cubicBezTo>
                  <a:cubicBezTo>
                    <a:pt x="487430" y="16804"/>
                    <a:pt x="449616" y="34426"/>
                    <a:pt x="407611" y="30235"/>
                  </a:cubicBezTo>
                  <a:cubicBezTo>
                    <a:pt x="258830" y="55857"/>
                    <a:pt x="179201" y="353227"/>
                    <a:pt x="172724" y="385612"/>
                  </a:cubicBezTo>
                  <a:cubicBezTo>
                    <a:pt x="160056" y="449049"/>
                    <a:pt x="150912" y="513247"/>
                    <a:pt x="136910" y="576398"/>
                  </a:cubicBezTo>
                  <a:cubicBezTo>
                    <a:pt x="87951" y="797188"/>
                    <a:pt x="44423" y="1018834"/>
                    <a:pt x="29468" y="1245148"/>
                  </a:cubicBezTo>
                  <a:cubicBezTo>
                    <a:pt x="23944" y="1329445"/>
                    <a:pt x="40422" y="1412217"/>
                    <a:pt x="47470" y="1495751"/>
                  </a:cubicBezTo>
                  <a:cubicBezTo>
                    <a:pt x="57948" y="1618719"/>
                    <a:pt x="31754" y="1738258"/>
                    <a:pt x="3179" y="1856749"/>
                  </a:cubicBezTo>
                  <a:cubicBezTo>
                    <a:pt x="-4631" y="1888943"/>
                    <a:pt x="322" y="1902373"/>
                    <a:pt x="36517" y="1900564"/>
                  </a:cubicBezTo>
                  <a:cubicBezTo>
                    <a:pt x="66330" y="1899135"/>
                    <a:pt x="96524" y="1903612"/>
                    <a:pt x="126528" y="1906469"/>
                  </a:cubicBezTo>
                  <a:cubicBezTo>
                    <a:pt x="138720" y="1907612"/>
                    <a:pt x="156913" y="1911803"/>
                    <a:pt x="148055" y="1927614"/>
                  </a:cubicBezTo>
                  <a:cubicBezTo>
                    <a:pt x="130814" y="1958380"/>
                    <a:pt x="153865" y="1961524"/>
                    <a:pt x="171581" y="1969525"/>
                  </a:cubicBezTo>
                  <a:cubicBezTo>
                    <a:pt x="184440" y="1975335"/>
                    <a:pt x="203109" y="1977526"/>
                    <a:pt x="206252" y="1991813"/>
                  </a:cubicBezTo>
                  <a:cubicBezTo>
                    <a:pt x="214634" y="2029246"/>
                    <a:pt x="241495" y="2021436"/>
                    <a:pt x="265784" y="2019340"/>
                  </a:cubicBezTo>
                  <a:cubicBezTo>
                    <a:pt x="286167" y="2017531"/>
                    <a:pt x="306360" y="2012863"/>
                    <a:pt x="326648" y="2009530"/>
                  </a:cubicBezTo>
                  <a:cubicBezTo>
                    <a:pt x="449330" y="1989432"/>
                    <a:pt x="530102" y="2084682"/>
                    <a:pt x="649355" y="2084682"/>
                  </a:cubicBezTo>
                  <a:cubicBezTo>
                    <a:pt x="814138" y="2084682"/>
                    <a:pt x="1088649" y="1914184"/>
                    <a:pt x="1097601" y="1907422"/>
                  </a:cubicBezTo>
                  <a:cubicBezTo>
                    <a:pt x="1185041" y="1841889"/>
                    <a:pt x="1284959" y="1827602"/>
                    <a:pt x="1390591" y="1836270"/>
                  </a:cubicBezTo>
                  <a:cubicBezTo>
                    <a:pt x="1464505" y="1842366"/>
                    <a:pt x="1538419" y="1847986"/>
                    <a:pt x="1615571" y="1854081"/>
                  </a:cubicBezTo>
                  <a:cubicBezTo>
                    <a:pt x="1611380" y="1684727"/>
                    <a:pt x="1467267" y="1333350"/>
                    <a:pt x="1373255" y="1075127"/>
                  </a:cubicBezTo>
                  <a:close/>
                </a:path>
              </a:pathLst>
            </a:custGeom>
            <a:solidFill>
              <a:srgbClr val="CFB0F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94" name="Google Shape;294;g20a0f835028_0_64"/>
            <p:cNvSpPr/>
            <p:nvPr/>
          </p:nvSpPr>
          <p:spPr>
            <a:xfrm>
              <a:off x="388322" y="2592353"/>
              <a:ext cx="1214799" cy="1066825"/>
            </a:xfrm>
            <a:custGeom>
              <a:avLst/>
              <a:gdLst/>
              <a:ahLst/>
              <a:cxnLst/>
              <a:rect l="l" t="t" r="r" b="b"/>
              <a:pathLst>
                <a:path w="1563554" h="1373098" extrusionOk="0">
                  <a:moveTo>
                    <a:pt x="959848" y="1199007"/>
                  </a:moveTo>
                  <a:cubicBezTo>
                    <a:pt x="959848" y="1199007"/>
                    <a:pt x="959848" y="1199007"/>
                    <a:pt x="959848" y="1199007"/>
                  </a:cubicBezTo>
                  <a:cubicBezTo>
                    <a:pt x="985565" y="1024414"/>
                    <a:pt x="1008996" y="849344"/>
                    <a:pt x="1047002" y="671608"/>
                  </a:cubicBezTo>
                  <a:cubicBezTo>
                    <a:pt x="1120154" y="719995"/>
                    <a:pt x="1189591" y="763524"/>
                    <a:pt x="1249313" y="820674"/>
                  </a:cubicBezTo>
                  <a:cubicBezTo>
                    <a:pt x="1249313" y="820674"/>
                    <a:pt x="1249313" y="820674"/>
                    <a:pt x="1249313" y="820674"/>
                  </a:cubicBezTo>
                  <a:cubicBezTo>
                    <a:pt x="1274173" y="842486"/>
                    <a:pt x="1299033" y="864203"/>
                    <a:pt x="1323798" y="886016"/>
                  </a:cubicBezTo>
                  <a:cubicBezTo>
                    <a:pt x="1323798" y="886016"/>
                    <a:pt x="1323798" y="886016"/>
                    <a:pt x="1323798" y="886016"/>
                  </a:cubicBezTo>
                  <a:cubicBezTo>
                    <a:pt x="1323798" y="886016"/>
                    <a:pt x="1323798" y="886016"/>
                    <a:pt x="1323798" y="886016"/>
                  </a:cubicBezTo>
                  <a:cubicBezTo>
                    <a:pt x="1410856" y="906875"/>
                    <a:pt x="1491152" y="894969"/>
                    <a:pt x="1562018" y="837057"/>
                  </a:cubicBezTo>
                  <a:cubicBezTo>
                    <a:pt x="1562018" y="837057"/>
                    <a:pt x="1562018" y="837057"/>
                    <a:pt x="1562018" y="837057"/>
                  </a:cubicBezTo>
                  <a:cubicBezTo>
                    <a:pt x="1567257" y="820674"/>
                    <a:pt x="1558304" y="810387"/>
                    <a:pt x="1547159" y="800386"/>
                  </a:cubicBezTo>
                  <a:cubicBezTo>
                    <a:pt x="1394283" y="662845"/>
                    <a:pt x="1252646" y="513683"/>
                    <a:pt x="1106152" y="369570"/>
                  </a:cubicBezTo>
                  <a:cubicBezTo>
                    <a:pt x="1086816" y="350615"/>
                    <a:pt x="1065194" y="335185"/>
                    <a:pt x="1038143" y="328898"/>
                  </a:cubicBezTo>
                  <a:cubicBezTo>
                    <a:pt x="1026999" y="306610"/>
                    <a:pt x="1007568" y="312992"/>
                    <a:pt x="988708" y="313087"/>
                  </a:cubicBezTo>
                  <a:cubicBezTo>
                    <a:pt x="899269" y="313468"/>
                    <a:pt x="808877" y="320897"/>
                    <a:pt x="723246" y="284797"/>
                  </a:cubicBezTo>
                  <a:cubicBezTo>
                    <a:pt x="705245" y="277273"/>
                    <a:pt x="686956" y="274130"/>
                    <a:pt x="667716" y="279559"/>
                  </a:cubicBezTo>
                  <a:cubicBezTo>
                    <a:pt x="617519" y="293656"/>
                    <a:pt x="563513" y="282512"/>
                    <a:pt x="513982" y="302419"/>
                  </a:cubicBezTo>
                  <a:cubicBezTo>
                    <a:pt x="505410" y="305848"/>
                    <a:pt x="494646" y="306229"/>
                    <a:pt x="486074" y="301371"/>
                  </a:cubicBezTo>
                  <a:cubicBezTo>
                    <a:pt x="431019" y="269748"/>
                    <a:pt x="362630" y="271463"/>
                    <a:pt x="311100" y="231076"/>
                  </a:cubicBezTo>
                  <a:cubicBezTo>
                    <a:pt x="270523" y="181546"/>
                    <a:pt x="254140" y="120015"/>
                    <a:pt x="227470" y="63437"/>
                  </a:cubicBezTo>
                  <a:cubicBezTo>
                    <a:pt x="217183" y="41624"/>
                    <a:pt x="217469" y="13145"/>
                    <a:pt x="191466" y="0"/>
                  </a:cubicBezTo>
                  <a:cubicBezTo>
                    <a:pt x="175083" y="10763"/>
                    <a:pt x="173844" y="28861"/>
                    <a:pt x="169368" y="45339"/>
                  </a:cubicBezTo>
                  <a:cubicBezTo>
                    <a:pt x="154414" y="101251"/>
                    <a:pt x="129267" y="112776"/>
                    <a:pt x="75356" y="90583"/>
                  </a:cubicBezTo>
                  <a:cubicBezTo>
                    <a:pt x="52115" y="80963"/>
                    <a:pt x="34208" y="60865"/>
                    <a:pt x="8014" y="57721"/>
                  </a:cubicBezTo>
                  <a:cubicBezTo>
                    <a:pt x="-6654" y="71342"/>
                    <a:pt x="2966" y="86963"/>
                    <a:pt x="4680" y="101727"/>
                  </a:cubicBezTo>
                  <a:cubicBezTo>
                    <a:pt x="18111" y="220218"/>
                    <a:pt x="62212" y="328803"/>
                    <a:pt x="112218" y="435578"/>
                  </a:cubicBezTo>
                  <a:cubicBezTo>
                    <a:pt x="108694" y="467773"/>
                    <a:pt x="126696" y="493014"/>
                    <a:pt x="139555" y="519779"/>
                  </a:cubicBezTo>
                  <a:cubicBezTo>
                    <a:pt x="160891" y="563975"/>
                    <a:pt x="183084" y="608076"/>
                    <a:pt x="185084" y="658368"/>
                  </a:cubicBezTo>
                  <a:cubicBezTo>
                    <a:pt x="192418" y="843058"/>
                    <a:pt x="211468" y="1026795"/>
                    <a:pt x="225184" y="1211009"/>
                  </a:cubicBezTo>
                  <a:cubicBezTo>
                    <a:pt x="226994" y="1235964"/>
                    <a:pt x="229375" y="1261777"/>
                    <a:pt x="249759" y="1280732"/>
                  </a:cubicBezTo>
                  <a:cubicBezTo>
                    <a:pt x="267189" y="1287875"/>
                    <a:pt x="284620" y="1295305"/>
                    <a:pt x="302146" y="1302258"/>
                  </a:cubicBezTo>
                  <a:cubicBezTo>
                    <a:pt x="421876" y="1349693"/>
                    <a:pt x="544176" y="1383125"/>
                    <a:pt x="674764" y="1370362"/>
                  </a:cubicBezTo>
                  <a:cubicBezTo>
                    <a:pt x="759442" y="1362075"/>
                    <a:pt x="843262" y="1348073"/>
                    <a:pt x="926224" y="1329118"/>
                  </a:cubicBezTo>
                  <a:cubicBezTo>
                    <a:pt x="950513" y="1289018"/>
                    <a:pt x="945084" y="1241393"/>
                    <a:pt x="959848" y="1199007"/>
                  </a:cubicBezTo>
                  <a:cubicBezTo>
                    <a:pt x="959848" y="1199007"/>
                    <a:pt x="959848" y="1199007"/>
                    <a:pt x="959848" y="1199007"/>
                  </a:cubicBezTo>
                  <a:close/>
                </a:path>
              </a:pathLst>
            </a:custGeom>
            <a:solidFill>
              <a:srgbClr val="E7D7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95" name="Google Shape;295;g20a0f835028_0_64"/>
            <p:cNvSpPr/>
            <p:nvPr/>
          </p:nvSpPr>
          <p:spPr>
            <a:xfrm>
              <a:off x="328832" y="1964390"/>
              <a:ext cx="208395" cy="717175"/>
            </a:xfrm>
            <a:custGeom>
              <a:avLst/>
              <a:gdLst/>
              <a:ahLst/>
              <a:cxnLst/>
              <a:rect l="l" t="t" r="r" b="b"/>
              <a:pathLst>
                <a:path w="268223" h="923068" extrusionOk="0">
                  <a:moveTo>
                    <a:pt x="268224" y="808053"/>
                  </a:moveTo>
                  <a:cubicBezTo>
                    <a:pt x="267652" y="812721"/>
                    <a:pt x="267843" y="817674"/>
                    <a:pt x="266319" y="821960"/>
                  </a:cubicBezTo>
                  <a:cubicBezTo>
                    <a:pt x="252984" y="857869"/>
                    <a:pt x="263843" y="910542"/>
                    <a:pt x="211741" y="920925"/>
                  </a:cubicBezTo>
                  <a:cubicBezTo>
                    <a:pt x="159734" y="931307"/>
                    <a:pt x="119253" y="902541"/>
                    <a:pt x="84772" y="865775"/>
                  </a:cubicBezTo>
                  <a:cubicBezTo>
                    <a:pt x="83820" y="781098"/>
                    <a:pt x="56864" y="700611"/>
                    <a:pt x="44005" y="617839"/>
                  </a:cubicBezTo>
                  <a:cubicBezTo>
                    <a:pt x="28766" y="519255"/>
                    <a:pt x="14573" y="420576"/>
                    <a:pt x="0" y="321897"/>
                  </a:cubicBezTo>
                  <a:cubicBezTo>
                    <a:pt x="4953" y="313992"/>
                    <a:pt x="8763" y="304752"/>
                    <a:pt x="15144" y="298275"/>
                  </a:cubicBezTo>
                  <a:cubicBezTo>
                    <a:pt x="67627" y="226552"/>
                    <a:pt x="97060" y="175689"/>
                    <a:pt x="87535" y="94536"/>
                  </a:cubicBezTo>
                  <a:cubicBezTo>
                    <a:pt x="83820" y="63198"/>
                    <a:pt x="83629" y="23098"/>
                    <a:pt x="117538" y="6048"/>
                  </a:cubicBezTo>
                  <a:cubicBezTo>
                    <a:pt x="152114" y="-11382"/>
                    <a:pt x="183070" y="12525"/>
                    <a:pt x="211931" y="31480"/>
                  </a:cubicBezTo>
                  <a:cubicBezTo>
                    <a:pt x="213932" y="79867"/>
                    <a:pt x="193072" y="117872"/>
                    <a:pt x="155924" y="146352"/>
                  </a:cubicBezTo>
                  <a:cubicBezTo>
                    <a:pt x="133064" y="163878"/>
                    <a:pt x="132302" y="183213"/>
                    <a:pt x="137160" y="208836"/>
                  </a:cubicBezTo>
                  <a:cubicBezTo>
                    <a:pt x="166021" y="359521"/>
                    <a:pt x="202882" y="508968"/>
                    <a:pt x="212693" y="662797"/>
                  </a:cubicBezTo>
                  <a:cubicBezTo>
                    <a:pt x="216027" y="717280"/>
                    <a:pt x="248412" y="760143"/>
                    <a:pt x="268224" y="808053"/>
                  </a:cubicBezTo>
                  <a:close/>
                </a:path>
              </a:pathLst>
            </a:custGeom>
            <a:solidFill>
              <a:srgbClr val="FEC49A"/>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96" name="Google Shape;296;g20a0f835028_0_64"/>
            <p:cNvSpPr/>
            <p:nvPr/>
          </p:nvSpPr>
          <p:spPr>
            <a:xfrm>
              <a:off x="708046" y="2326436"/>
              <a:ext cx="302734" cy="255334"/>
            </a:xfrm>
            <a:custGeom>
              <a:avLst/>
              <a:gdLst/>
              <a:ahLst/>
              <a:cxnLst/>
              <a:rect l="l" t="t" r="r" b="b"/>
              <a:pathLst>
                <a:path w="389646" h="328638" extrusionOk="0">
                  <a:moveTo>
                    <a:pt x="389646" y="291110"/>
                  </a:moveTo>
                  <a:cubicBezTo>
                    <a:pt x="384407" y="300349"/>
                    <a:pt x="379169" y="309493"/>
                    <a:pt x="368310" y="328639"/>
                  </a:cubicBezTo>
                  <a:cubicBezTo>
                    <a:pt x="364786" y="283395"/>
                    <a:pt x="361262" y="248343"/>
                    <a:pt x="359547" y="213291"/>
                  </a:cubicBezTo>
                  <a:cubicBezTo>
                    <a:pt x="357928" y="180239"/>
                    <a:pt x="340878" y="160713"/>
                    <a:pt x="309922" y="152902"/>
                  </a:cubicBezTo>
                  <a:cubicBezTo>
                    <a:pt x="235056" y="134138"/>
                    <a:pt x="160951" y="131566"/>
                    <a:pt x="86561" y="158141"/>
                  </a:cubicBezTo>
                  <a:cubicBezTo>
                    <a:pt x="43793" y="173381"/>
                    <a:pt x="26172" y="198622"/>
                    <a:pt x="34268" y="244057"/>
                  </a:cubicBezTo>
                  <a:cubicBezTo>
                    <a:pt x="38936" y="269965"/>
                    <a:pt x="49223" y="295968"/>
                    <a:pt x="40841" y="323781"/>
                  </a:cubicBezTo>
                  <a:cubicBezTo>
                    <a:pt x="22077" y="328829"/>
                    <a:pt x="29887" y="303588"/>
                    <a:pt x="17123" y="301683"/>
                  </a:cubicBezTo>
                  <a:cubicBezTo>
                    <a:pt x="-8784" y="234722"/>
                    <a:pt x="-4689" y="169095"/>
                    <a:pt x="25315" y="104325"/>
                  </a:cubicBezTo>
                  <a:cubicBezTo>
                    <a:pt x="60272" y="28887"/>
                    <a:pt x="141139" y="-11309"/>
                    <a:pt x="230864" y="2788"/>
                  </a:cubicBezTo>
                  <a:cubicBezTo>
                    <a:pt x="320590" y="16885"/>
                    <a:pt x="369739" y="65558"/>
                    <a:pt x="380121" y="154141"/>
                  </a:cubicBezTo>
                  <a:cubicBezTo>
                    <a:pt x="385360" y="199480"/>
                    <a:pt x="386599" y="245390"/>
                    <a:pt x="389646" y="291110"/>
                  </a:cubicBezTo>
                  <a:close/>
                </a:path>
              </a:pathLst>
            </a:custGeom>
            <a:solidFill>
              <a:srgbClr val="01010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97" name="Google Shape;297;g20a0f835028_0_64"/>
            <p:cNvSpPr/>
            <p:nvPr/>
          </p:nvSpPr>
          <p:spPr>
            <a:xfrm>
              <a:off x="823031" y="2820301"/>
              <a:ext cx="113959" cy="788191"/>
            </a:xfrm>
            <a:custGeom>
              <a:avLst/>
              <a:gdLst/>
              <a:ahLst/>
              <a:cxnLst/>
              <a:rect l="l" t="t" r="r" b="b"/>
              <a:pathLst>
                <a:path w="146675" h="1014471" extrusionOk="0">
                  <a:moveTo>
                    <a:pt x="2003" y="829366"/>
                  </a:moveTo>
                  <a:cubicBezTo>
                    <a:pt x="11623" y="614006"/>
                    <a:pt x="21529" y="398646"/>
                    <a:pt x="30387" y="183285"/>
                  </a:cubicBezTo>
                  <a:cubicBezTo>
                    <a:pt x="31149" y="165283"/>
                    <a:pt x="35245" y="148614"/>
                    <a:pt x="41722" y="132898"/>
                  </a:cubicBezTo>
                  <a:cubicBezTo>
                    <a:pt x="56962" y="96322"/>
                    <a:pt x="67630" y="61842"/>
                    <a:pt x="30482" y="31171"/>
                  </a:cubicBezTo>
                  <a:cubicBezTo>
                    <a:pt x="18672" y="21455"/>
                    <a:pt x="21243" y="13740"/>
                    <a:pt x="35721" y="7263"/>
                  </a:cubicBezTo>
                  <a:cubicBezTo>
                    <a:pt x="59343" y="-3119"/>
                    <a:pt x="84394" y="-2738"/>
                    <a:pt x="103349" y="10788"/>
                  </a:cubicBezTo>
                  <a:cubicBezTo>
                    <a:pt x="119827" y="22503"/>
                    <a:pt x="100492" y="40125"/>
                    <a:pt x="94776" y="52126"/>
                  </a:cubicBezTo>
                  <a:cubicBezTo>
                    <a:pt x="86013" y="70319"/>
                    <a:pt x="93824" y="83844"/>
                    <a:pt x="100492" y="96513"/>
                  </a:cubicBezTo>
                  <a:cubicBezTo>
                    <a:pt x="122494" y="138422"/>
                    <a:pt x="127352" y="182523"/>
                    <a:pt x="128304" y="229101"/>
                  </a:cubicBezTo>
                  <a:cubicBezTo>
                    <a:pt x="132972" y="454176"/>
                    <a:pt x="137734" y="679252"/>
                    <a:pt x="146592" y="904232"/>
                  </a:cubicBezTo>
                  <a:cubicBezTo>
                    <a:pt x="148783" y="959478"/>
                    <a:pt x="107064" y="978718"/>
                    <a:pt x="81156" y="1011865"/>
                  </a:cubicBezTo>
                  <a:cubicBezTo>
                    <a:pt x="79250" y="1014341"/>
                    <a:pt x="72869" y="1015008"/>
                    <a:pt x="69154" y="1014056"/>
                  </a:cubicBezTo>
                  <a:cubicBezTo>
                    <a:pt x="46008" y="1008055"/>
                    <a:pt x="-378" y="940523"/>
                    <a:pt x="2" y="914996"/>
                  </a:cubicBezTo>
                  <a:cubicBezTo>
                    <a:pt x="384" y="886516"/>
                    <a:pt x="98" y="857941"/>
                    <a:pt x="98" y="829461"/>
                  </a:cubicBezTo>
                  <a:cubicBezTo>
                    <a:pt x="764" y="829366"/>
                    <a:pt x="1336" y="829366"/>
                    <a:pt x="2003" y="829366"/>
                  </a:cubicBezTo>
                  <a:close/>
                </a:path>
              </a:pathLst>
            </a:custGeom>
            <a:solidFill>
              <a:srgbClr val="0704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98" name="Google Shape;298;g20a0f835028_0_64"/>
            <p:cNvSpPr/>
            <p:nvPr/>
          </p:nvSpPr>
          <p:spPr>
            <a:xfrm>
              <a:off x="524478" y="3608492"/>
              <a:ext cx="649243" cy="1732896"/>
            </a:xfrm>
            <a:custGeom>
              <a:avLst/>
              <a:gdLst/>
              <a:ahLst/>
              <a:cxnLst/>
              <a:rect l="l" t="t" r="r" b="b"/>
              <a:pathLst>
                <a:path w="835633" h="2230391" extrusionOk="0">
                  <a:moveTo>
                    <a:pt x="835179" y="503639"/>
                  </a:moveTo>
                  <a:cubicBezTo>
                    <a:pt x="830702" y="390292"/>
                    <a:pt x="813843" y="279611"/>
                    <a:pt x="768313" y="174931"/>
                  </a:cubicBezTo>
                  <a:cubicBezTo>
                    <a:pt x="755550" y="145594"/>
                    <a:pt x="755454" y="116733"/>
                    <a:pt x="759931" y="86634"/>
                  </a:cubicBezTo>
                  <a:cubicBezTo>
                    <a:pt x="758693" y="67108"/>
                    <a:pt x="765265" y="57202"/>
                    <a:pt x="750692" y="50058"/>
                  </a:cubicBezTo>
                  <a:cubicBezTo>
                    <a:pt x="721736" y="40533"/>
                    <a:pt x="694113" y="50630"/>
                    <a:pt x="666777" y="56821"/>
                  </a:cubicBezTo>
                  <a:cubicBezTo>
                    <a:pt x="482658" y="98445"/>
                    <a:pt x="302922" y="89968"/>
                    <a:pt x="128900" y="11768"/>
                  </a:cubicBezTo>
                  <a:cubicBezTo>
                    <a:pt x="113088" y="4719"/>
                    <a:pt x="96705" y="-1758"/>
                    <a:pt x="78703" y="433"/>
                  </a:cubicBezTo>
                  <a:cubicBezTo>
                    <a:pt x="74322" y="1481"/>
                    <a:pt x="70893" y="3100"/>
                    <a:pt x="67749" y="5005"/>
                  </a:cubicBezTo>
                  <a:cubicBezTo>
                    <a:pt x="70035" y="24913"/>
                    <a:pt x="72512" y="44820"/>
                    <a:pt x="75084" y="64727"/>
                  </a:cubicBezTo>
                  <a:cubicBezTo>
                    <a:pt x="6313" y="226842"/>
                    <a:pt x="-15308" y="391911"/>
                    <a:pt x="10599" y="561932"/>
                  </a:cubicBezTo>
                  <a:cubicBezTo>
                    <a:pt x="12218" y="571267"/>
                    <a:pt x="13743" y="580696"/>
                    <a:pt x="15266" y="590031"/>
                  </a:cubicBezTo>
                  <a:cubicBezTo>
                    <a:pt x="19077" y="610700"/>
                    <a:pt x="23363" y="631369"/>
                    <a:pt x="28506" y="652134"/>
                  </a:cubicBezTo>
                  <a:cubicBezTo>
                    <a:pt x="47176" y="727095"/>
                    <a:pt x="58415" y="804248"/>
                    <a:pt x="57653" y="882258"/>
                  </a:cubicBezTo>
                  <a:cubicBezTo>
                    <a:pt x="58415" y="884544"/>
                    <a:pt x="59082" y="886830"/>
                    <a:pt x="59177" y="889211"/>
                  </a:cubicBezTo>
                  <a:cubicBezTo>
                    <a:pt x="82132" y="1210966"/>
                    <a:pt x="112993" y="1532149"/>
                    <a:pt x="122137" y="1854951"/>
                  </a:cubicBezTo>
                  <a:cubicBezTo>
                    <a:pt x="125375" y="1970013"/>
                    <a:pt x="138044" y="2085170"/>
                    <a:pt x="155665" y="2199375"/>
                  </a:cubicBezTo>
                  <a:cubicBezTo>
                    <a:pt x="158523" y="2218139"/>
                    <a:pt x="160427" y="2234713"/>
                    <a:pt x="185764" y="2229379"/>
                  </a:cubicBezTo>
                  <a:cubicBezTo>
                    <a:pt x="212339" y="2227950"/>
                    <a:pt x="238723" y="2225473"/>
                    <a:pt x="265298" y="2222235"/>
                  </a:cubicBezTo>
                  <a:cubicBezTo>
                    <a:pt x="305017" y="2217377"/>
                    <a:pt x="339593" y="2219854"/>
                    <a:pt x="386170" y="2228807"/>
                  </a:cubicBezTo>
                  <a:cubicBezTo>
                    <a:pt x="394076" y="2206328"/>
                    <a:pt x="396076" y="2183278"/>
                    <a:pt x="396552" y="2159465"/>
                  </a:cubicBezTo>
                  <a:cubicBezTo>
                    <a:pt x="403315" y="1811802"/>
                    <a:pt x="410649" y="1464140"/>
                    <a:pt x="417793" y="1116477"/>
                  </a:cubicBezTo>
                  <a:cubicBezTo>
                    <a:pt x="415888" y="1067328"/>
                    <a:pt x="425413" y="1057803"/>
                    <a:pt x="425413" y="1012084"/>
                  </a:cubicBezTo>
                  <a:cubicBezTo>
                    <a:pt x="434938" y="1076853"/>
                    <a:pt x="429032" y="1136766"/>
                    <a:pt x="429699" y="1145148"/>
                  </a:cubicBezTo>
                  <a:cubicBezTo>
                    <a:pt x="432367" y="1182676"/>
                    <a:pt x="426461" y="1220586"/>
                    <a:pt x="433128" y="1258019"/>
                  </a:cubicBezTo>
                  <a:cubicBezTo>
                    <a:pt x="437891" y="1558533"/>
                    <a:pt x="442558" y="1859142"/>
                    <a:pt x="448082" y="2159656"/>
                  </a:cubicBezTo>
                  <a:cubicBezTo>
                    <a:pt x="448368" y="2176705"/>
                    <a:pt x="437605" y="2198327"/>
                    <a:pt x="460179" y="2210900"/>
                  </a:cubicBezTo>
                  <a:cubicBezTo>
                    <a:pt x="460179" y="2210900"/>
                    <a:pt x="460179" y="2210900"/>
                    <a:pt x="460179" y="2210900"/>
                  </a:cubicBezTo>
                  <a:cubicBezTo>
                    <a:pt x="460179" y="2210900"/>
                    <a:pt x="460179" y="2210900"/>
                    <a:pt x="460179" y="2210900"/>
                  </a:cubicBezTo>
                  <a:cubicBezTo>
                    <a:pt x="540666" y="2223473"/>
                    <a:pt x="621628" y="2230236"/>
                    <a:pt x="703162" y="2229093"/>
                  </a:cubicBezTo>
                  <a:cubicBezTo>
                    <a:pt x="716116" y="2219378"/>
                    <a:pt x="716783" y="2204233"/>
                    <a:pt x="718307" y="2190517"/>
                  </a:cubicBezTo>
                  <a:cubicBezTo>
                    <a:pt x="732118" y="2066406"/>
                    <a:pt x="747072" y="1942485"/>
                    <a:pt x="758312" y="1818184"/>
                  </a:cubicBezTo>
                  <a:cubicBezTo>
                    <a:pt x="776600" y="1616350"/>
                    <a:pt x="762217" y="1413467"/>
                    <a:pt x="776886" y="1211347"/>
                  </a:cubicBezTo>
                  <a:cubicBezTo>
                    <a:pt x="785839" y="1088474"/>
                    <a:pt x="786125" y="965030"/>
                    <a:pt x="790316" y="841872"/>
                  </a:cubicBezTo>
                  <a:cubicBezTo>
                    <a:pt x="790316" y="841872"/>
                    <a:pt x="790316" y="841872"/>
                    <a:pt x="790316" y="841872"/>
                  </a:cubicBezTo>
                  <a:cubicBezTo>
                    <a:pt x="808794" y="729572"/>
                    <a:pt x="839750" y="619082"/>
                    <a:pt x="835179" y="503639"/>
                  </a:cubicBezTo>
                  <a:close/>
                </a:path>
              </a:pathLst>
            </a:custGeom>
            <a:solidFill>
              <a:srgbClr val="171B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pic>
        <p:nvPicPr>
          <p:cNvPr id="299" name="Google Shape;299;g20a0f835028_0_64" descr="Background pattern&#10;&#10;Description automatically generated"/>
          <p:cNvPicPr preferRelativeResize="0"/>
          <p:nvPr/>
        </p:nvPicPr>
        <p:blipFill rotWithShape="1">
          <a:blip r:embed="rId3">
            <a:alphaModFix/>
          </a:blip>
          <a:srcRect/>
          <a:stretch/>
        </p:blipFill>
        <p:spPr>
          <a:xfrm>
            <a:off x="1877561" y="1206451"/>
            <a:ext cx="4898977" cy="2085127"/>
          </a:xfrm>
          <a:prstGeom prst="rect">
            <a:avLst/>
          </a:prstGeom>
          <a:noFill/>
          <a:ln>
            <a:noFill/>
          </a:ln>
        </p:spPr>
      </p:pic>
      <p:pic>
        <p:nvPicPr>
          <p:cNvPr id="300" name="Google Shape;300;g20a0f835028_0_64" descr="Graphical user interface, application&#10;&#10;Description automatically generated"/>
          <p:cNvPicPr preferRelativeResize="0"/>
          <p:nvPr/>
        </p:nvPicPr>
        <p:blipFill rotWithShape="1">
          <a:blip r:embed="rId4">
            <a:alphaModFix/>
          </a:blip>
          <a:srcRect/>
          <a:stretch/>
        </p:blipFill>
        <p:spPr>
          <a:xfrm>
            <a:off x="1877561" y="3976374"/>
            <a:ext cx="4743312" cy="2386591"/>
          </a:xfrm>
          <a:prstGeom prst="rect">
            <a:avLst/>
          </a:prstGeom>
          <a:noFill/>
          <a:ln>
            <a:noFill/>
          </a:ln>
        </p:spPr>
      </p:pic>
      <p:pic>
        <p:nvPicPr>
          <p:cNvPr id="301" name="Google Shape;301;g20a0f835028_0_64" descr="Text&#10;&#10;Description automatically generated with medium confidence"/>
          <p:cNvPicPr preferRelativeResize="0"/>
          <p:nvPr/>
        </p:nvPicPr>
        <p:blipFill rotWithShape="1">
          <a:blip r:embed="rId5">
            <a:alphaModFix/>
          </a:blip>
          <a:srcRect/>
          <a:stretch/>
        </p:blipFill>
        <p:spPr>
          <a:xfrm>
            <a:off x="7092389" y="2794196"/>
            <a:ext cx="4809898" cy="1945002"/>
          </a:xfrm>
          <a:prstGeom prst="rect">
            <a:avLst/>
          </a:prstGeom>
          <a:noFill/>
          <a:ln>
            <a:noFill/>
          </a:ln>
        </p:spPr>
      </p:pic>
      <p:grpSp>
        <p:nvGrpSpPr>
          <p:cNvPr id="302" name="Google Shape;302;g20a0f835028_0_64"/>
          <p:cNvGrpSpPr/>
          <p:nvPr/>
        </p:nvGrpSpPr>
        <p:grpSpPr>
          <a:xfrm>
            <a:off x="2964821" y="811437"/>
            <a:ext cx="1743912" cy="307777"/>
            <a:chOff x="2964821" y="811437"/>
            <a:chExt cx="1743912" cy="307777"/>
          </a:xfrm>
        </p:grpSpPr>
        <p:sp>
          <p:nvSpPr>
            <p:cNvPr id="303" name="Google Shape;303;g20a0f835028_0_64"/>
            <p:cNvSpPr/>
            <p:nvPr/>
          </p:nvSpPr>
          <p:spPr>
            <a:xfrm>
              <a:off x="2964821" y="811437"/>
              <a:ext cx="1743912" cy="307777"/>
            </a:xfrm>
            <a:prstGeom prst="homePlate">
              <a:avLst>
                <a:gd name="adj" fmla="val 50000"/>
              </a:avLst>
            </a:prstGeom>
            <a:gradFill>
              <a:gsLst>
                <a:gs pos="0">
                  <a:srgbClr val="5403CF"/>
                </a:gs>
                <a:gs pos="48000">
                  <a:srgbClr val="8D44FB"/>
                </a:gs>
                <a:gs pos="100000">
                  <a:srgbClr val="B88AFD"/>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4" name="Google Shape;304;g20a0f835028_0_64"/>
            <p:cNvSpPr txBox="1"/>
            <p:nvPr/>
          </p:nvSpPr>
          <p:spPr>
            <a:xfrm>
              <a:off x="3195057" y="826825"/>
              <a:ext cx="1172116"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chemeClr val="lt1"/>
                  </a:solidFill>
                  <a:latin typeface="Arial"/>
                  <a:ea typeface="Arial"/>
                  <a:cs typeface="Arial"/>
                  <a:sym typeface="Arial"/>
                </a:rPr>
                <a:t>Landing Page </a:t>
              </a:r>
              <a:endParaRPr/>
            </a:p>
          </p:txBody>
        </p:sp>
      </p:grpSp>
      <p:sp>
        <p:nvSpPr>
          <p:cNvPr id="305" name="Google Shape;305;g20a0f835028_0_64"/>
          <p:cNvSpPr/>
          <p:nvPr/>
        </p:nvSpPr>
        <p:spPr>
          <a:xfrm>
            <a:off x="2948001" y="3612808"/>
            <a:ext cx="1743912" cy="307777"/>
          </a:xfrm>
          <a:prstGeom prst="homePlate">
            <a:avLst>
              <a:gd name="adj" fmla="val 50000"/>
            </a:avLst>
          </a:prstGeom>
          <a:gradFill>
            <a:gsLst>
              <a:gs pos="0">
                <a:srgbClr val="5403CF"/>
              </a:gs>
              <a:gs pos="48000">
                <a:srgbClr val="8D44FB"/>
              </a:gs>
              <a:gs pos="100000">
                <a:srgbClr val="B88AFD"/>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6" name="Google Shape;306;g20a0f835028_0_64"/>
          <p:cNvSpPr txBox="1"/>
          <p:nvPr/>
        </p:nvSpPr>
        <p:spPr>
          <a:xfrm>
            <a:off x="3178237" y="3628196"/>
            <a:ext cx="100219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chemeClr val="lt1"/>
                </a:solidFill>
                <a:latin typeface="Arial"/>
                <a:ea typeface="Arial"/>
                <a:cs typeface="Arial"/>
                <a:sym typeface="Arial"/>
              </a:rPr>
              <a:t>Login Page </a:t>
            </a:r>
            <a:endParaRPr/>
          </a:p>
        </p:txBody>
      </p:sp>
      <p:grpSp>
        <p:nvGrpSpPr>
          <p:cNvPr id="307" name="Google Shape;307;g20a0f835028_0_64"/>
          <p:cNvGrpSpPr/>
          <p:nvPr/>
        </p:nvGrpSpPr>
        <p:grpSpPr>
          <a:xfrm>
            <a:off x="8570527" y="2333087"/>
            <a:ext cx="1743912" cy="307777"/>
            <a:chOff x="2763995" y="749993"/>
            <a:chExt cx="1743912" cy="307777"/>
          </a:xfrm>
        </p:grpSpPr>
        <p:sp>
          <p:nvSpPr>
            <p:cNvPr id="308" name="Google Shape;308;g20a0f835028_0_64"/>
            <p:cNvSpPr/>
            <p:nvPr/>
          </p:nvSpPr>
          <p:spPr>
            <a:xfrm>
              <a:off x="2763995" y="749993"/>
              <a:ext cx="1743912" cy="307777"/>
            </a:xfrm>
            <a:prstGeom prst="homePlate">
              <a:avLst>
                <a:gd name="adj" fmla="val 50000"/>
              </a:avLst>
            </a:prstGeom>
            <a:gradFill>
              <a:gsLst>
                <a:gs pos="0">
                  <a:srgbClr val="5403CF"/>
                </a:gs>
                <a:gs pos="48000">
                  <a:srgbClr val="8D44FB"/>
                </a:gs>
                <a:gs pos="100000">
                  <a:srgbClr val="B88AFD"/>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9" name="Google Shape;309;g20a0f835028_0_64"/>
            <p:cNvSpPr txBox="1"/>
            <p:nvPr/>
          </p:nvSpPr>
          <p:spPr>
            <a:xfrm>
              <a:off x="3241451" y="765381"/>
              <a:ext cx="788999" cy="276999"/>
            </a:xfrm>
            <a:prstGeom prst="rect">
              <a:avLst/>
            </a:prstGeom>
            <a:gradFill>
              <a:gsLst>
                <a:gs pos="0">
                  <a:srgbClr val="5403CF"/>
                </a:gs>
                <a:gs pos="48000">
                  <a:srgbClr val="8D44FB"/>
                </a:gs>
                <a:gs pos="100000">
                  <a:srgbClr val="B88AFD"/>
                </a:gs>
              </a:gsLst>
              <a:lin ang="16200000" scaled="0"/>
            </a:gra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chemeClr val="lt1"/>
                  </a:solidFill>
                  <a:latin typeface="Arial"/>
                  <a:ea typeface="Arial"/>
                  <a:cs typeface="Arial"/>
                  <a:sym typeface="Arial"/>
                </a:rPr>
                <a:t>360 view</a:t>
              </a: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91"/>
                                        </p:tgtEl>
                                        <p:attrNameLst>
                                          <p:attrName>style.visibility</p:attrName>
                                        </p:attrNameLst>
                                      </p:cBhvr>
                                      <p:to>
                                        <p:strVal val="visible"/>
                                      </p:to>
                                    </p:set>
                                    <p:anim calcmode="lin" valueType="num">
                                      <p:cBhvr additive="base">
                                        <p:cTn id="17" dur="500"/>
                                        <p:tgtEl>
                                          <p:spTgt spid="291"/>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05"/>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300"/>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307"/>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grpSp>
        <p:nvGrpSpPr>
          <p:cNvPr id="315" name="Google Shape;315;p17"/>
          <p:cNvGrpSpPr/>
          <p:nvPr/>
        </p:nvGrpSpPr>
        <p:grpSpPr>
          <a:xfrm>
            <a:off x="1692245" y="2611252"/>
            <a:ext cx="2183450" cy="1950559"/>
            <a:chOff x="423496" y="1876859"/>
            <a:chExt cx="2183450" cy="1950559"/>
          </a:xfrm>
        </p:grpSpPr>
        <p:grpSp>
          <p:nvGrpSpPr>
            <p:cNvPr id="316" name="Google Shape;316;p17"/>
            <p:cNvGrpSpPr/>
            <p:nvPr/>
          </p:nvGrpSpPr>
          <p:grpSpPr>
            <a:xfrm>
              <a:off x="423496" y="2854171"/>
              <a:ext cx="2183450" cy="973247"/>
              <a:chOff x="423496" y="3089308"/>
              <a:chExt cx="2183450" cy="973247"/>
            </a:xfrm>
          </p:grpSpPr>
          <p:sp>
            <p:nvSpPr>
              <p:cNvPr id="317" name="Google Shape;317;p17"/>
              <p:cNvSpPr/>
              <p:nvPr/>
            </p:nvSpPr>
            <p:spPr>
              <a:xfrm>
                <a:off x="423496" y="3416224"/>
                <a:ext cx="2183450"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lt1"/>
                    </a:solidFill>
                    <a:latin typeface="Arial"/>
                    <a:ea typeface="Arial"/>
                    <a:cs typeface="Arial"/>
                    <a:sym typeface="Arial"/>
                  </a:rPr>
                  <a:t>A walkthrough of our website application, its features and functionalities. </a:t>
                </a:r>
                <a:endParaRPr sz="1200" b="0" i="0" u="none" strike="noStrike" cap="none">
                  <a:solidFill>
                    <a:schemeClr val="lt1"/>
                  </a:solidFill>
                  <a:latin typeface="Arial"/>
                  <a:ea typeface="Arial"/>
                  <a:cs typeface="Arial"/>
                  <a:sym typeface="Arial"/>
                </a:endParaRPr>
              </a:p>
            </p:txBody>
          </p:sp>
          <p:sp>
            <p:nvSpPr>
              <p:cNvPr id="318" name="Google Shape;318;p17"/>
              <p:cNvSpPr/>
              <p:nvPr/>
            </p:nvSpPr>
            <p:spPr>
              <a:xfrm>
                <a:off x="423496" y="3089308"/>
                <a:ext cx="218345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1" i="0" u="none" strike="noStrike" cap="none">
                    <a:solidFill>
                      <a:schemeClr val="lt1"/>
                    </a:solidFill>
                    <a:latin typeface="Arial"/>
                    <a:ea typeface="Arial"/>
                    <a:cs typeface="Arial"/>
                    <a:sym typeface="Arial"/>
                  </a:rPr>
                  <a:t>WEB APPPLICATION</a:t>
                </a:r>
                <a:endParaRPr sz="1200" b="1" i="0" u="none" strike="noStrike" cap="none">
                  <a:solidFill>
                    <a:schemeClr val="lt1"/>
                  </a:solidFill>
                  <a:latin typeface="Arial"/>
                  <a:ea typeface="Arial"/>
                  <a:cs typeface="Arial"/>
                  <a:sym typeface="Arial"/>
                </a:endParaRPr>
              </a:p>
            </p:txBody>
          </p:sp>
        </p:grpSp>
        <p:grpSp>
          <p:nvGrpSpPr>
            <p:cNvPr id="319" name="Google Shape;319;p17"/>
            <p:cNvGrpSpPr/>
            <p:nvPr/>
          </p:nvGrpSpPr>
          <p:grpSpPr>
            <a:xfrm>
              <a:off x="1125623" y="1876859"/>
              <a:ext cx="779194" cy="779194"/>
              <a:chOff x="1125623" y="1876859"/>
              <a:chExt cx="779194" cy="779194"/>
            </a:xfrm>
          </p:grpSpPr>
          <p:sp>
            <p:nvSpPr>
              <p:cNvPr id="320" name="Google Shape;320;p17"/>
              <p:cNvSpPr/>
              <p:nvPr/>
            </p:nvSpPr>
            <p:spPr>
              <a:xfrm>
                <a:off x="1125623" y="1876859"/>
                <a:ext cx="779194" cy="779194"/>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1" i="0" u="none" strike="noStrike" cap="none">
                  <a:solidFill>
                    <a:schemeClr val="lt1"/>
                  </a:solidFill>
                  <a:latin typeface="Arial"/>
                  <a:ea typeface="Arial"/>
                  <a:cs typeface="Arial"/>
                  <a:sym typeface="Arial"/>
                </a:endParaRPr>
              </a:p>
            </p:txBody>
          </p:sp>
          <p:sp>
            <p:nvSpPr>
              <p:cNvPr id="321" name="Google Shape;321;p17"/>
              <p:cNvSpPr/>
              <p:nvPr/>
            </p:nvSpPr>
            <p:spPr>
              <a:xfrm>
                <a:off x="1338005" y="2071599"/>
                <a:ext cx="354430" cy="357314"/>
              </a:xfrm>
              <a:custGeom>
                <a:avLst/>
                <a:gdLst/>
                <a:ahLst/>
                <a:cxnLst/>
                <a:rect l="l" t="t" r="r" b="b"/>
                <a:pathLst>
                  <a:path w="3208412" h="3234532" extrusionOk="0">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1" i="0" u="none" strike="noStrike" cap="none">
                  <a:solidFill>
                    <a:schemeClr val="lt1"/>
                  </a:solidFill>
                  <a:latin typeface="Arial"/>
                  <a:ea typeface="Arial"/>
                  <a:cs typeface="Arial"/>
                  <a:sym typeface="Arial"/>
                </a:endParaRPr>
              </a:p>
            </p:txBody>
          </p:sp>
        </p:grpSp>
      </p:grpSp>
      <p:sp>
        <p:nvSpPr>
          <p:cNvPr id="322" name="Google Shape;322;p17"/>
          <p:cNvSpPr txBox="1"/>
          <p:nvPr/>
        </p:nvSpPr>
        <p:spPr>
          <a:xfrm>
            <a:off x="4364129" y="107582"/>
            <a:ext cx="4874464" cy="1008113"/>
          </a:xfrm>
          <a:prstGeom prst="rect">
            <a:avLst/>
          </a:prstGeom>
          <a:noFill/>
          <a:ln>
            <a:noFill/>
          </a:ln>
        </p:spPr>
        <p:txBody>
          <a:bodyPr spcFirstLastPara="1" wrap="square" lIns="91425" tIns="45700" rIns="91425" bIns="45700" anchor="ctr" anchorCtr="0">
            <a:noAutofit/>
          </a:bodyPr>
          <a:lstStyle/>
          <a:p>
            <a:pPr marL="0" marR="0" lvl="0" indent="0" algn="l" rtl="0">
              <a:lnSpc>
                <a:spcPct val="110000"/>
              </a:lnSpc>
              <a:spcBef>
                <a:spcPts val="0"/>
              </a:spcBef>
              <a:spcAft>
                <a:spcPts val="0"/>
              </a:spcAft>
              <a:buClr>
                <a:srgbClr val="000000"/>
              </a:buClr>
              <a:buSzPts val="5400"/>
              <a:buFont typeface="Arial"/>
              <a:buNone/>
            </a:pPr>
            <a:r>
              <a:rPr lang="en-US" sz="5400" b="1" i="0" u="none" strike="noStrike" cap="none">
                <a:solidFill>
                  <a:schemeClr val="lt1"/>
                </a:solidFill>
                <a:latin typeface="Arial"/>
                <a:ea typeface="Arial"/>
                <a:cs typeface="Arial"/>
                <a:sym typeface="Arial"/>
              </a:rPr>
              <a:t>DEMO TIME </a:t>
            </a:r>
            <a:endParaRPr sz="5400" b="1" i="0" u="none" strike="noStrike" cap="none">
              <a:solidFill>
                <a:schemeClr val="accen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2"/>
                                        </p:tgtEl>
                                        <p:attrNameLst>
                                          <p:attrName>style.visibility</p:attrName>
                                        </p:attrNameLst>
                                      </p:cBhvr>
                                      <p:to>
                                        <p:strVal val="visible"/>
                                      </p:to>
                                    </p:set>
                                    <p:animEffect transition="in" filter="fade">
                                      <p:cBhvr>
                                        <p:cTn id="7" dur="500"/>
                                        <p:tgtEl>
                                          <p:spTgt spid="32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15"/>
                                        </p:tgtEl>
                                        <p:attrNameLst>
                                          <p:attrName>style.visibility</p:attrName>
                                        </p:attrNameLst>
                                      </p:cBhvr>
                                      <p:to>
                                        <p:strVal val="visible"/>
                                      </p:to>
                                    </p:set>
                                    <p:anim calcmode="lin" valueType="num">
                                      <p:cBhvr additive="base">
                                        <p:cTn id="12" dur="500"/>
                                        <p:tgtEl>
                                          <p:spTgt spid="3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18CE01-BCB6-DF6F-1102-992C6D2635AB}"/>
              </a:ext>
            </a:extLst>
          </p:cNvPr>
          <p:cNvSpPr>
            <a:spLocks noGrp="1"/>
          </p:cNvSpPr>
          <p:nvPr>
            <p:ph type="body" idx="1"/>
          </p:nvPr>
        </p:nvSpPr>
        <p:spPr>
          <a:xfrm>
            <a:off x="309401" y="342729"/>
            <a:ext cx="11573197" cy="724247"/>
          </a:xfrm>
        </p:spPr>
        <p:txBody>
          <a:bodyPr>
            <a:normAutofit fontScale="85000" lnSpcReduction="20000"/>
          </a:bodyPr>
          <a:lstStyle/>
          <a:p>
            <a:r>
              <a:rPr lang="en-US" dirty="0"/>
              <a:t>CONCLUSION</a:t>
            </a:r>
          </a:p>
        </p:txBody>
      </p:sp>
      <p:sp>
        <p:nvSpPr>
          <p:cNvPr id="4" name="TextBox 3">
            <a:extLst>
              <a:ext uri="{FF2B5EF4-FFF2-40B4-BE49-F238E27FC236}">
                <a16:creationId xmlns:a16="http://schemas.microsoft.com/office/drawing/2014/main" id="{48B7C6ED-D57D-C934-768E-8D852FE93419}"/>
              </a:ext>
            </a:extLst>
          </p:cNvPr>
          <p:cNvSpPr txBox="1"/>
          <p:nvPr/>
        </p:nvSpPr>
        <p:spPr>
          <a:xfrm>
            <a:off x="726836" y="2221417"/>
            <a:ext cx="10556240" cy="1631216"/>
          </a:xfrm>
          <a:prstGeom prst="rect">
            <a:avLst/>
          </a:prstGeom>
          <a:noFill/>
        </p:spPr>
        <p:txBody>
          <a:bodyPr wrap="square" rtlCol="0">
            <a:spAutoFit/>
          </a:bodyPr>
          <a:lstStyle/>
          <a:p>
            <a:r>
              <a:rPr lang="en-US" sz="2000" dirty="0">
                <a:latin typeface="Calibri" panose="020F0502020204030204" pitchFamily="34" charset="0"/>
                <a:ea typeface="Calibri" panose="020F0502020204030204" pitchFamily="34" charset="0"/>
                <a:cs typeface="Calibri" panose="020F0502020204030204" pitchFamily="34" charset="0"/>
              </a:rPr>
              <a:t>The EIMS was developed utilizing SQL and PHP programming languages, </a:t>
            </a:r>
          </a:p>
          <a:p>
            <a:r>
              <a:rPr lang="en-US" sz="2000" dirty="0">
                <a:latin typeface="Calibri" panose="020F0502020204030204" pitchFamily="34" charset="0"/>
                <a:ea typeface="Calibri" panose="020F0502020204030204" pitchFamily="34" charset="0"/>
                <a:cs typeface="Calibri" panose="020F0502020204030204" pitchFamily="34" charset="0"/>
              </a:rPr>
              <a:t>a powerful inventory management system that can benefit a wide range of businesses, which possess certain advantages and drawbacks. Among the strengths of this combination are its scalability, consistency, and latency. However, it is crucial to carefully consider the complexity of the products being sold before deciding about utilizing this pairing for an ecommerce enterprise.</a:t>
            </a:r>
          </a:p>
        </p:txBody>
      </p:sp>
      <p:sp>
        <p:nvSpPr>
          <p:cNvPr id="3" name="Google Shape;52;p2">
            <a:extLst>
              <a:ext uri="{FF2B5EF4-FFF2-40B4-BE49-F238E27FC236}">
                <a16:creationId xmlns:a16="http://schemas.microsoft.com/office/drawing/2014/main" id="{C8AAB633-233C-D83D-F754-EBF0B7644171}"/>
              </a:ext>
            </a:extLst>
          </p:cNvPr>
          <p:cNvSpPr/>
          <p:nvPr/>
        </p:nvSpPr>
        <p:spPr>
          <a:xfrm rot="2700000">
            <a:off x="11831052" y="5951694"/>
            <a:ext cx="398920" cy="398920"/>
          </a:xfrm>
          <a:prstGeom prst="rect">
            <a:avLst/>
          </a:pr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 name="Google Shape;53;p2">
            <a:extLst>
              <a:ext uri="{FF2B5EF4-FFF2-40B4-BE49-F238E27FC236}">
                <a16:creationId xmlns:a16="http://schemas.microsoft.com/office/drawing/2014/main" id="{8D53306E-B280-387C-8BF8-457720A07C36}"/>
              </a:ext>
            </a:extLst>
          </p:cNvPr>
          <p:cNvSpPr/>
          <p:nvPr/>
        </p:nvSpPr>
        <p:spPr>
          <a:xfrm rot="2700000">
            <a:off x="182379" y="6501082"/>
            <a:ext cx="398920" cy="39892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A9C4"/>
              </a:solidFill>
              <a:latin typeface="Calibri"/>
              <a:ea typeface="Calibri"/>
              <a:cs typeface="Calibri"/>
              <a:sym typeface="Calibri"/>
            </a:endParaRPr>
          </a:p>
        </p:txBody>
      </p:sp>
      <p:sp>
        <p:nvSpPr>
          <p:cNvPr id="6" name="Google Shape;54;p2">
            <a:extLst>
              <a:ext uri="{FF2B5EF4-FFF2-40B4-BE49-F238E27FC236}">
                <a16:creationId xmlns:a16="http://schemas.microsoft.com/office/drawing/2014/main" id="{8F294126-F9B3-CB25-0D83-66A93E798756}"/>
              </a:ext>
            </a:extLst>
          </p:cNvPr>
          <p:cNvSpPr/>
          <p:nvPr/>
        </p:nvSpPr>
        <p:spPr>
          <a:xfrm rot="2700000">
            <a:off x="464459" y="-199460"/>
            <a:ext cx="398920" cy="39892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 name="Google Shape;66;p2">
            <a:extLst>
              <a:ext uri="{FF2B5EF4-FFF2-40B4-BE49-F238E27FC236}">
                <a16:creationId xmlns:a16="http://schemas.microsoft.com/office/drawing/2014/main" id="{C67C7C86-ADBF-D01A-7C8E-53E16F897691}"/>
              </a:ext>
            </a:extLst>
          </p:cNvPr>
          <p:cNvSpPr/>
          <p:nvPr/>
        </p:nvSpPr>
        <p:spPr>
          <a:xfrm>
            <a:off x="9861991" y="-265480"/>
            <a:ext cx="607269" cy="550935"/>
          </a:xfrm>
          <a:custGeom>
            <a:avLst/>
            <a:gdLst/>
            <a:ahLst/>
            <a:cxnLst/>
            <a:rect l="l" t="t" r="r" b="b"/>
            <a:pathLst>
              <a:path w="1263351" h="1146155" extrusionOk="0">
                <a:moveTo>
                  <a:pt x="0" y="1028924"/>
                </a:moveTo>
                <a:lnTo>
                  <a:pt x="117231" y="1028924"/>
                </a:lnTo>
                <a:lnTo>
                  <a:pt x="117231" y="1146155"/>
                </a:lnTo>
                <a:lnTo>
                  <a:pt x="0" y="1146155"/>
                </a:lnTo>
                <a:close/>
                <a:moveTo>
                  <a:pt x="286530" y="1028923"/>
                </a:moveTo>
                <a:lnTo>
                  <a:pt x="403761" y="1028923"/>
                </a:lnTo>
                <a:lnTo>
                  <a:pt x="403761" y="1146154"/>
                </a:lnTo>
                <a:lnTo>
                  <a:pt x="286530" y="1146154"/>
                </a:lnTo>
                <a:close/>
                <a:moveTo>
                  <a:pt x="573060" y="1028922"/>
                </a:moveTo>
                <a:lnTo>
                  <a:pt x="690291" y="1028922"/>
                </a:lnTo>
                <a:lnTo>
                  <a:pt x="690291" y="1146153"/>
                </a:lnTo>
                <a:lnTo>
                  <a:pt x="573060" y="1146153"/>
                </a:lnTo>
                <a:close/>
                <a:moveTo>
                  <a:pt x="859590" y="1028921"/>
                </a:moveTo>
                <a:lnTo>
                  <a:pt x="976821" y="1028921"/>
                </a:lnTo>
                <a:lnTo>
                  <a:pt x="976821" y="1146152"/>
                </a:lnTo>
                <a:lnTo>
                  <a:pt x="859590" y="1146152"/>
                </a:lnTo>
                <a:close/>
                <a:moveTo>
                  <a:pt x="1146120" y="1028920"/>
                </a:moveTo>
                <a:lnTo>
                  <a:pt x="1263351" y="1028920"/>
                </a:lnTo>
                <a:lnTo>
                  <a:pt x="1263351" y="1146151"/>
                </a:lnTo>
                <a:lnTo>
                  <a:pt x="1146120" y="1146151"/>
                </a:lnTo>
                <a:close/>
                <a:moveTo>
                  <a:pt x="0" y="771694"/>
                </a:moveTo>
                <a:lnTo>
                  <a:pt x="117231" y="771694"/>
                </a:lnTo>
                <a:lnTo>
                  <a:pt x="117231" y="888925"/>
                </a:lnTo>
                <a:lnTo>
                  <a:pt x="0" y="888925"/>
                </a:lnTo>
                <a:close/>
                <a:moveTo>
                  <a:pt x="286530" y="771693"/>
                </a:moveTo>
                <a:lnTo>
                  <a:pt x="403761" y="771693"/>
                </a:lnTo>
                <a:lnTo>
                  <a:pt x="403761" y="888924"/>
                </a:lnTo>
                <a:lnTo>
                  <a:pt x="286530" y="888924"/>
                </a:lnTo>
                <a:close/>
                <a:moveTo>
                  <a:pt x="573060" y="771692"/>
                </a:moveTo>
                <a:lnTo>
                  <a:pt x="690291" y="771692"/>
                </a:lnTo>
                <a:lnTo>
                  <a:pt x="690291" y="888923"/>
                </a:lnTo>
                <a:lnTo>
                  <a:pt x="573060" y="888923"/>
                </a:lnTo>
                <a:close/>
                <a:moveTo>
                  <a:pt x="859590" y="771691"/>
                </a:moveTo>
                <a:lnTo>
                  <a:pt x="976821" y="771691"/>
                </a:lnTo>
                <a:lnTo>
                  <a:pt x="976821" y="888922"/>
                </a:lnTo>
                <a:lnTo>
                  <a:pt x="859590" y="888922"/>
                </a:lnTo>
                <a:close/>
                <a:moveTo>
                  <a:pt x="1146120" y="771690"/>
                </a:moveTo>
                <a:lnTo>
                  <a:pt x="1263351" y="771690"/>
                </a:lnTo>
                <a:lnTo>
                  <a:pt x="1263351" y="888921"/>
                </a:lnTo>
                <a:lnTo>
                  <a:pt x="1146120" y="888921"/>
                </a:lnTo>
                <a:close/>
                <a:moveTo>
                  <a:pt x="0" y="514464"/>
                </a:moveTo>
                <a:lnTo>
                  <a:pt x="117231" y="514464"/>
                </a:lnTo>
                <a:lnTo>
                  <a:pt x="117231" y="631695"/>
                </a:lnTo>
                <a:lnTo>
                  <a:pt x="0" y="631695"/>
                </a:lnTo>
                <a:close/>
                <a:moveTo>
                  <a:pt x="286530" y="514463"/>
                </a:moveTo>
                <a:lnTo>
                  <a:pt x="403761" y="514463"/>
                </a:lnTo>
                <a:lnTo>
                  <a:pt x="403761" y="631694"/>
                </a:lnTo>
                <a:lnTo>
                  <a:pt x="286530" y="631694"/>
                </a:lnTo>
                <a:close/>
                <a:moveTo>
                  <a:pt x="573060" y="514462"/>
                </a:moveTo>
                <a:lnTo>
                  <a:pt x="690291" y="514462"/>
                </a:lnTo>
                <a:lnTo>
                  <a:pt x="690291" y="631693"/>
                </a:lnTo>
                <a:lnTo>
                  <a:pt x="573060" y="631693"/>
                </a:lnTo>
                <a:close/>
                <a:moveTo>
                  <a:pt x="859590" y="514461"/>
                </a:moveTo>
                <a:lnTo>
                  <a:pt x="976821" y="514461"/>
                </a:lnTo>
                <a:lnTo>
                  <a:pt x="976821" y="631692"/>
                </a:lnTo>
                <a:lnTo>
                  <a:pt x="859590" y="631692"/>
                </a:lnTo>
                <a:close/>
                <a:moveTo>
                  <a:pt x="1146120" y="514460"/>
                </a:moveTo>
                <a:lnTo>
                  <a:pt x="1263351" y="514460"/>
                </a:lnTo>
                <a:lnTo>
                  <a:pt x="1263351" y="631691"/>
                </a:lnTo>
                <a:lnTo>
                  <a:pt x="1146120" y="631691"/>
                </a:lnTo>
                <a:close/>
                <a:moveTo>
                  <a:pt x="0" y="257234"/>
                </a:moveTo>
                <a:lnTo>
                  <a:pt x="117231" y="257234"/>
                </a:lnTo>
                <a:lnTo>
                  <a:pt x="117231" y="374465"/>
                </a:lnTo>
                <a:lnTo>
                  <a:pt x="0" y="374465"/>
                </a:lnTo>
                <a:close/>
                <a:moveTo>
                  <a:pt x="286530" y="257233"/>
                </a:moveTo>
                <a:lnTo>
                  <a:pt x="403761" y="257233"/>
                </a:lnTo>
                <a:lnTo>
                  <a:pt x="403761" y="374464"/>
                </a:lnTo>
                <a:lnTo>
                  <a:pt x="286530" y="374464"/>
                </a:lnTo>
                <a:close/>
                <a:moveTo>
                  <a:pt x="573060" y="257232"/>
                </a:moveTo>
                <a:lnTo>
                  <a:pt x="690291" y="257232"/>
                </a:lnTo>
                <a:lnTo>
                  <a:pt x="690291" y="374463"/>
                </a:lnTo>
                <a:lnTo>
                  <a:pt x="573060" y="374463"/>
                </a:lnTo>
                <a:close/>
                <a:moveTo>
                  <a:pt x="859590" y="257231"/>
                </a:moveTo>
                <a:lnTo>
                  <a:pt x="976821" y="257231"/>
                </a:lnTo>
                <a:lnTo>
                  <a:pt x="976821" y="374462"/>
                </a:lnTo>
                <a:lnTo>
                  <a:pt x="859590" y="374462"/>
                </a:lnTo>
                <a:close/>
                <a:moveTo>
                  <a:pt x="1146120" y="257230"/>
                </a:moveTo>
                <a:lnTo>
                  <a:pt x="1263351" y="257230"/>
                </a:lnTo>
                <a:lnTo>
                  <a:pt x="1263351" y="374461"/>
                </a:lnTo>
                <a:lnTo>
                  <a:pt x="1146120" y="374461"/>
                </a:lnTo>
                <a:close/>
                <a:moveTo>
                  <a:pt x="0" y="4"/>
                </a:moveTo>
                <a:lnTo>
                  <a:pt x="117231" y="4"/>
                </a:lnTo>
                <a:lnTo>
                  <a:pt x="117231" y="117235"/>
                </a:lnTo>
                <a:lnTo>
                  <a:pt x="0" y="117235"/>
                </a:lnTo>
                <a:close/>
                <a:moveTo>
                  <a:pt x="286530" y="3"/>
                </a:moveTo>
                <a:lnTo>
                  <a:pt x="403761" y="3"/>
                </a:lnTo>
                <a:lnTo>
                  <a:pt x="403761" y="117234"/>
                </a:lnTo>
                <a:lnTo>
                  <a:pt x="286530" y="117234"/>
                </a:lnTo>
                <a:close/>
                <a:moveTo>
                  <a:pt x="573060" y="2"/>
                </a:moveTo>
                <a:lnTo>
                  <a:pt x="690291" y="2"/>
                </a:lnTo>
                <a:lnTo>
                  <a:pt x="690291" y="117233"/>
                </a:lnTo>
                <a:lnTo>
                  <a:pt x="573060" y="117233"/>
                </a:lnTo>
                <a:close/>
                <a:moveTo>
                  <a:pt x="859590" y="1"/>
                </a:moveTo>
                <a:lnTo>
                  <a:pt x="976821" y="1"/>
                </a:lnTo>
                <a:lnTo>
                  <a:pt x="976821" y="117232"/>
                </a:lnTo>
                <a:lnTo>
                  <a:pt x="859590" y="117232"/>
                </a:lnTo>
                <a:close/>
                <a:moveTo>
                  <a:pt x="1146120" y="0"/>
                </a:moveTo>
                <a:lnTo>
                  <a:pt x="1263351" y="0"/>
                </a:lnTo>
                <a:lnTo>
                  <a:pt x="1263351" y="117231"/>
                </a:lnTo>
                <a:lnTo>
                  <a:pt x="1146120" y="117231"/>
                </a:lnTo>
                <a:close/>
              </a:path>
            </a:pathLst>
          </a:cu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949478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childTnLst>
                                </p:cTn>
                              </p:par>
                              <p:par>
                                <p:cTn id="14" presetID="10" presetClass="entr" presetSubtype="0"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0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9"/>
          <p:cNvSpPr/>
          <p:nvPr/>
        </p:nvSpPr>
        <p:spPr>
          <a:xfrm>
            <a:off x="6196215" y="3595304"/>
            <a:ext cx="2837397" cy="7636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328" name="Google Shape;328;p9"/>
          <p:cNvSpPr/>
          <p:nvPr/>
        </p:nvSpPr>
        <p:spPr>
          <a:xfrm>
            <a:off x="45807" y="6134494"/>
            <a:ext cx="2837398" cy="682631"/>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329" name="Google Shape;329;p9"/>
          <p:cNvSpPr/>
          <p:nvPr/>
        </p:nvSpPr>
        <p:spPr>
          <a:xfrm rot="5400000" flipH="1">
            <a:off x="1411739" y="5461037"/>
            <a:ext cx="575793" cy="784246"/>
          </a:xfrm>
          <a:prstGeom prst="bentUpArrow">
            <a:avLst>
              <a:gd name="adj1" fmla="val 36792"/>
              <a:gd name="adj2" fmla="val 29908"/>
              <a:gd name="adj3" fmla="val 39724"/>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dk1"/>
              </a:solidFill>
              <a:latin typeface="Calibri"/>
              <a:ea typeface="Calibri"/>
              <a:cs typeface="Calibri"/>
              <a:sym typeface="Calibri"/>
            </a:endParaRPr>
          </a:p>
        </p:txBody>
      </p:sp>
      <p:sp>
        <p:nvSpPr>
          <p:cNvPr id="330" name="Google Shape;330;p9"/>
          <p:cNvSpPr/>
          <p:nvPr/>
        </p:nvSpPr>
        <p:spPr>
          <a:xfrm>
            <a:off x="2091759" y="5324858"/>
            <a:ext cx="2837397" cy="763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331" name="Google Shape;331;p9"/>
          <p:cNvSpPr/>
          <p:nvPr/>
        </p:nvSpPr>
        <p:spPr>
          <a:xfrm rot="5400000" flipH="1">
            <a:off x="3330303" y="4644838"/>
            <a:ext cx="575793" cy="784246"/>
          </a:xfrm>
          <a:prstGeom prst="bentUpArrow">
            <a:avLst>
              <a:gd name="adj1" fmla="val 36792"/>
              <a:gd name="adj2" fmla="val 29908"/>
              <a:gd name="adj3" fmla="val 39724"/>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332" name="Google Shape;332;p9"/>
          <p:cNvSpPr/>
          <p:nvPr/>
        </p:nvSpPr>
        <p:spPr>
          <a:xfrm>
            <a:off x="4015758" y="4462916"/>
            <a:ext cx="2837397" cy="763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333" name="Google Shape;333;p9"/>
          <p:cNvSpPr/>
          <p:nvPr/>
        </p:nvSpPr>
        <p:spPr>
          <a:xfrm rot="5400000" flipH="1">
            <a:off x="5498531" y="3813579"/>
            <a:ext cx="575794" cy="784247"/>
          </a:xfrm>
          <a:prstGeom prst="bentUpArrow">
            <a:avLst>
              <a:gd name="adj1" fmla="val 36792"/>
              <a:gd name="adj2" fmla="val 29908"/>
              <a:gd name="adj3" fmla="val 39724"/>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grpSp>
        <p:nvGrpSpPr>
          <p:cNvPr id="334" name="Google Shape;334;p9"/>
          <p:cNvGrpSpPr/>
          <p:nvPr/>
        </p:nvGrpSpPr>
        <p:grpSpPr>
          <a:xfrm>
            <a:off x="697355" y="6125785"/>
            <a:ext cx="1529705" cy="626817"/>
            <a:chOff x="3237401" y="2023535"/>
            <a:chExt cx="1404740" cy="531924"/>
          </a:xfrm>
        </p:grpSpPr>
        <p:sp>
          <p:nvSpPr>
            <p:cNvPr id="335" name="Google Shape;335;p9"/>
            <p:cNvSpPr txBox="1"/>
            <p:nvPr/>
          </p:nvSpPr>
          <p:spPr>
            <a:xfrm>
              <a:off x="3241622" y="2023535"/>
              <a:ext cx="1400519" cy="226636"/>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chemeClr val="lt1"/>
                  </a:solidFill>
                  <a:latin typeface="Calibri"/>
                  <a:ea typeface="Calibri"/>
                  <a:cs typeface="Calibri"/>
                  <a:sym typeface="Calibri"/>
                </a:rPr>
                <a:t>Project kickoff</a:t>
              </a:r>
              <a:endParaRPr sz="1100" b="1" i="0" u="none" strike="noStrike" cap="none">
                <a:solidFill>
                  <a:schemeClr val="lt1"/>
                </a:solidFill>
                <a:latin typeface="Calibri"/>
                <a:ea typeface="Calibri"/>
                <a:cs typeface="Calibri"/>
                <a:sym typeface="Calibri"/>
              </a:endParaRPr>
            </a:p>
          </p:txBody>
        </p:sp>
        <p:sp>
          <p:nvSpPr>
            <p:cNvPr id="336" name="Google Shape;336;p9"/>
            <p:cNvSpPr txBox="1"/>
            <p:nvPr/>
          </p:nvSpPr>
          <p:spPr>
            <a:xfrm>
              <a:off x="3237401" y="2202863"/>
              <a:ext cx="1400519" cy="352596"/>
            </a:xfrm>
            <a:prstGeom prst="rect">
              <a:avLst/>
            </a:prstGeom>
            <a:noFill/>
            <a:ln>
              <a:noFill/>
            </a:ln>
          </p:spPr>
          <p:txBody>
            <a:bodyPr spcFirstLastPara="1" wrap="square" lIns="91425" tIns="45700" rIns="91425" bIns="45700" anchor="ctr" anchorCtr="0">
              <a:spAutoFit/>
            </a:bodyPr>
            <a:lstStyle/>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Research</a:t>
              </a:r>
              <a:endParaRPr sz="1400" b="0" i="0" u="none" strike="noStrike" cap="none">
                <a:solidFill>
                  <a:srgbClr val="000000"/>
                </a:solidFill>
                <a:latin typeface="Arial"/>
                <a:ea typeface="Arial"/>
                <a:cs typeface="Arial"/>
                <a:sym typeface="Arial"/>
              </a:endParaRPr>
            </a:p>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 Topic Selection</a:t>
              </a:r>
              <a:endParaRPr sz="1400" b="0" i="0" u="none" strike="noStrike" cap="none">
                <a:solidFill>
                  <a:srgbClr val="000000"/>
                </a:solidFill>
                <a:latin typeface="Arial"/>
                <a:ea typeface="Arial"/>
                <a:cs typeface="Arial"/>
                <a:sym typeface="Arial"/>
              </a:endParaRPr>
            </a:p>
          </p:txBody>
        </p:sp>
      </p:grpSp>
      <p:grpSp>
        <p:nvGrpSpPr>
          <p:cNvPr id="337" name="Google Shape;337;p9"/>
          <p:cNvGrpSpPr/>
          <p:nvPr/>
        </p:nvGrpSpPr>
        <p:grpSpPr>
          <a:xfrm>
            <a:off x="2867361" y="5292374"/>
            <a:ext cx="1849918" cy="646377"/>
            <a:chOff x="3233962" y="1966453"/>
            <a:chExt cx="1698794" cy="548523"/>
          </a:xfrm>
        </p:grpSpPr>
        <p:sp>
          <p:nvSpPr>
            <p:cNvPr id="338" name="Google Shape;338;p9"/>
            <p:cNvSpPr txBox="1"/>
            <p:nvPr/>
          </p:nvSpPr>
          <p:spPr>
            <a:xfrm>
              <a:off x="3233962" y="1966453"/>
              <a:ext cx="1698794" cy="22200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chemeClr val="lt1"/>
                  </a:solidFill>
                  <a:latin typeface="Calibri"/>
                  <a:ea typeface="Calibri"/>
                  <a:cs typeface="Calibri"/>
                  <a:sym typeface="Calibri"/>
                </a:rPr>
                <a:t>Requirement Definition</a:t>
              </a:r>
              <a:endParaRPr sz="1100" b="1" i="0" u="none" strike="noStrike" cap="none">
                <a:solidFill>
                  <a:schemeClr val="lt1"/>
                </a:solidFill>
                <a:latin typeface="Calibri"/>
                <a:ea typeface="Calibri"/>
                <a:cs typeface="Calibri"/>
                <a:sym typeface="Calibri"/>
              </a:endParaRPr>
            </a:p>
          </p:txBody>
        </p:sp>
        <p:sp>
          <p:nvSpPr>
            <p:cNvPr id="339" name="Google Shape;339;p9"/>
            <p:cNvSpPr txBox="1"/>
            <p:nvPr/>
          </p:nvSpPr>
          <p:spPr>
            <a:xfrm>
              <a:off x="3243489" y="2162380"/>
              <a:ext cx="1400519" cy="352596"/>
            </a:xfrm>
            <a:prstGeom prst="rect">
              <a:avLst/>
            </a:prstGeom>
            <a:noFill/>
            <a:ln>
              <a:noFill/>
            </a:ln>
          </p:spPr>
          <p:txBody>
            <a:bodyPr spcFirstLastPara="1" wrap="square" lIns="91425" tIns="45700" rIns="91425" bIns="45700" anchor="ctr" anchorCtr="0">
              <a:spAutoFit/>
            </a:bodyPr>
            <a:lstStyle/>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Table Design</a:t>
              </a:r>
              <a:endParaRPr sz="1400" b="0" i="0" u="none" strike="noStrike" cap="none">
                <a:solidFill>
                  <a:srgbClr val="000000"/>
                </a:solidFill>
                <a:latin typeface="Arial"/>
                <a:ea typeface="Arial"/>
                <a:cs typeface="Arial"/>
                <a:sym typeface="Arial"/>
              </a:endParaRPr>
            </a:p>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ER Diagrams</a:t>
              </a:r>
              <a:endParaRPr sz="1400" b="0" i="0" u="none" strike="noStrike" cap="none">
                <a:solidFill>
                  <a:srgbClr val="000000"/>
                </a:solidFill>
                <a:latin typeface="Arial"/>
                <a:ea typeface="Arial"/>
                <a:cs typeface="Arial"/>
                <a:sym typeface="Arial"/>
              </a:endParaRPr>
            </a:p>
          </p:txBody>
        </p:sp>
      </p:grpSp>
      <p:grpSp>
        <p:nvGrpSpPr>
          <p:cNvPr id="340" name="Google Shape;340;p9"/>
          <p:cNvGrpSpPr/>
          <p:nvPr/>
        </p:nvGrpSpPr>
        <p:grpSpPr>
          <a:xfrm>
            <a:off x="4618675" y="4470232"/>
            <a:ext cx="1764538" cy="792624"/>
            <a:chOff x="3233964" y="1952395"/>
            <a:chExt cx="1620389" cy="631142"/>
          </a:xfrm>
        </p:grpSpPr>
        <p:sp>
          <p:nvSpPr>
            <p:cNvPr id="341" name="Google Shape;341;p9"/>
            <p:cNvSpPr txBox="1"/>
            <p:nvPr/>
          </p:nvSpPr>
          <p:spPr>
            <a:xfrm>
              <a:off x="3233964" y="1952395"/>
              <a:ext cx="1620389" cy="22663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Design &amp;  Development</a:t>
              </a:r>
              <a:endParaRPr sz="1200" b="1" i="0" u="none" strike="noStrike" cap="none">
                <a:solidFill>
                  <a:schemeClr val="lt1"/>
                </a:solidFill>
                <a:latin typeface="Calibri"/>
                <a:ea typeface="Calibri"/>
                <a:cs typeface="Calibri"/>
                <a:sym typeface="Calibri"/>
              </a:endParaRPr>
            </a:p>
          </p:txBody>
        </p:sp>
        <p:sp>
          <p:nvSpPr>
            <p:cNvPr id="342" name="Google Shape;342;p9"/>
            <p:cNvSpPr txBox="1"/>
            <p:nvPr/>
          </p:nvSpPr>
          <p:spPr>
            <a:xfrm>
              <a:off x="3243489" y="2093820"/>
              <a:ext cx="1400519" cy="489717"/>
            </a:xfrm>
            <a:prstGeom prst="rect">
              <a:avLst/>
            </a:prstGeom>
            <a:noFill/>
            <a:ln>
              <a:noFill/>
            </a:ln>
          </p:spPr>
          <p:txBody>
            <a:bodyPr spcFirstLastPara="1" wrap="square" lIns="91425" tIns="45700" rIns="91425" bIns="45700" anchor="ctr" anchorCtr="0">
              <a:spAutoFit/>
            </a:bodyPr>
            <a:lstStyle/>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DB design</a:t>
              </a:r>
              <a:endParaRPr sz="1400" b="0" i="0" u="none" strike="noStrike" cap="none">
                <a:solidFill>
                  <a:srgbClr val="000000"/>
                </a:solidFill>
                <a:latin typeface="Arial"/>
                <a:ea typeface="Arial"/>
                <a:cs typeface="Arial"/>
                <a:sym typeface="Arial"/>
              </a:endParaRPr>
            </a:p>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Table design</a:t>
              </a:r>
              <a:endParaRPr sz="1400" b="0" i="0" u="none" strike="noStrike" cap="none">
                <a:solidFill>
                  <a:srgbClr val="000000"/>
                </a:solidFill>
                <a:latin typeface="Arial"/>
                <a:ea typeface="Arial"/>
                <a:cs typeface="Arial"/>
                <a:sym typeface="Arial"/>
              </a:endParaRPr>
            </a:p>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ER diagram</a:t>
              </a:r>
              <a:endParaRPr sz="1400" b="0" i="0" u="none" strike="noStrike" cap="none">
                <a:solidFill>
                  <a:srgbClr val="000000"/>
                </a:solidFill>
                <a:latin typeface="Arial"/>
                <a:ea typeface="Arial"/>
                <a:cs typeface="Arial"/>
                <a:sym typeface="Arial"/>
              </a:endParaRPr>
            </a:p>
          </p:txBody>
        </p:sp>
      </p:grpSp>
      <p:grpSp>
        <p:nvGrpSpPr>
          <p:cNvPr id="343" name="Google Shape;343;p9"/>
          <p:cNvGrpSpPr/>
          <p:nvPr/>
        </p:nvGrpSpPr>
        <p:grpSpPr>
          <a:xfrm>
            <a:off x="6823022" y="3613365"/>
            <a:ext cx="1554444" cy="783693"/>
            <a:chOff x="3170180" y="1903886"/>
            <a:chExt cx="1427458" cy="665051"/>
          </a:xfrm>
        </p:grpSpPr>
        <p:sp>
          <p:nvSpPr>
            <p:cNvPr id="344" name="Google Shape;344;p9"/>
            <p:cNvSpPr txBox="1"/>
            <p:nvPr/>
          </p:nvSpPr>
          <p:spPr>
            <a:xfrm>
              <a:off x="3170180" y="1903886"/>
              <a:ext cx="1400519" cy="22200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lt1"/>
                  </a:solidFill>
                  <a:latin typeface="Calibri"/>
                  <a:ea typeface="Calibri"/>
                  <a:cs typeface="Calibri"/>
                  <a:sym typeface="Calibri"/>
                </a:rPr>
                <a:t>Implementation</a:t>
              </a:r>
              <a:endParaRPr sz="1050" b="1" i="0" u="none" strike="noStrike" cap="none">
                <a:solidFill>
                  <a:schemeClr val="lt1"/>
                </a:solidFill>
                <a:latin typeface="Calibri"/>
                <a:ea typeface="Calibri"/>
                <a:cs typeface="Calibri"/>
                <a:sym typeface="Calibri"/>
              </a:endParaRPr>
            </a:p>
          </p:txBody>
        </p:sp>
        <p:sp>
          <p:nvSpPr>
            <p:cNvPr id="345" name="Google Shape;345;p9"/>
            <p:cNvSpPr txBox="1"/>
            <p:nvPr/>
          </p:nvSpPr>
          <p:spPr>
            <a:xfrm>
              <a:off x="3197119" y="2079219"/>
              <a:ext cx="1400519" cy="489718"/>
            </a:xfrm>
            <a:prstGeom prst="rect">
              <a:avLst/>
            </a:prstGeom>
            <a:noFill/>
            <a:ln>
              <a:noFill/>
            </a:ln>
          </p:spPr>
          <p:txBody>
            <a:bodyPr spcFirstLastPara="1" wrap="square" lIns="91425" tIns="45700" rIns="91425" bIns="45700" anchor="ctr" anchorCtr="0">
              <a:spAutoFit/>
            </a:bodyPr>
            <a:lstStyle/>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DB implementation</a:t>
              </a:r>
              <a:endParaRPr sz="1400" b="0" i="0" u="none" strike="noStrike" cap="none">
                <a:solidFill>
                  <a:srgbClr val="000000"/>
                </a:solidFill>
                <a:latin typeface="Arial"/>
                <a:ea typeface="Arial"/>
                <a:cs typeface="Arial"/>
                <a:sym typeface="Arial"/>
              </a:endParaRPr>
            </a:p>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User – Interface</a:t>
              </a:r>
              <a:endParaRPr sz="1400" b="0" i="0" u="none" strike="noStrike" cap="none">
                <a:solidFill>
                  <a:srgbClr val="000000"/>
                </a:solidFill>
                <a:latin typeface="Arial"/>
                <a:ea typeface="Arial"/>
                <a:cs typeface="Arial"/>
                <a:sym typeface="Arial"/>
              </a:endParaRPr>
            </a:p>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Implementation</a:t>
              </a:r>
              <a:endParaRPr sz="1400" b="0" i="0" u="none" strike="noStrike" cap="none">
                <a:solidFill>
                  <a:srgbClr val="000000"/>
                </a:solidFill>
                <a:latin typeface="Arial"/>
                <a:ea typeface="Arial"/>
                <a:cs typeface="Arial"/>
                <a:sym typeface="Arial"/>
              </a:endParaRPr>
            </a:p>
          </p:txBody>
        </p:sp>
      </p:grpSp>
      <p:sp>
        <p:nvSpPr>
          <p:cNvPr id="346" name="Google Shape;346;p9"/>
          <p:cNvSpPr txBox="1"/>
          <p:nvPr/>
        </p:nvSpPr>
        <p:spPr>
          <a:xfrm>
            <a:off x="127026" y="6256623"/>
            <a:ext cx="659032" cy="46166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lt1"/>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47" name="Google Shape;347;p9"/>
          <p:cNvSpPr txBox="1"/>
          <p:nvPr/>
        </p:nvSpPr>
        <p:spPr>
          <a:xfrm>
            <a:off x="2207619" y="5273363"/>
            <a:ext cx="659032" cy="46166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lt1"/>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348" name="Google Shape;348;p9"/>
          <p:cNvSpPr txBox="1"/>
          <p:nvPr/>
        </p:nvSpPr>
        <p:spPr>
          <a:xfrm>
            <a:off x="2137026" y="6487455"/>
            <a:ext cx="717700" cy="26157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chemeClr val="lt1"/>
                </a:solidFill>
                <a:latin typeface="Open Sans"/>
                <a:ea typeface="Open Sans"/>
                <a:cs typeface="Open Sans"/>
                <a:sym typeface="Open Sans"/>
              </a:rPr>
              <a:t>1 week </a:t>
            </a:r>
            <a:endParaRPr sz="1400" b="0" i="0" u="none" strike="noStrike" cap="none">
              <a:solidFill>
                <a:srgbClr val="000000"/>
              </a:solidFill>
              <a:latin typeface="Arial"/>
              <a:ea typeface="Arial"/>
              <a:cs typeface="Arial"/>
              <a:sym typeface="Arial"/>
            </a:endParaRPr>
          </a:p>
        </p:txBody>
      </p:sp>
      <p:sp>
        <p:nvSpPr>
          <p:cNvPr id="349" name="Google Shape;349;p9"/>
          <p:cNvSpPr txBox="1"/>
          <p:nvPr/>
        </p:nvSpPr>
        <p:spPr>
          <a:xfrm>
            <a:off x="3917383" y="5794476"/>
            <a:ext cx="1051842" cy="26161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chemeClr val="lt1"/>
                </a:solidFill>
                <a:latin typeface="Open Sans"/>
                <a:ea typeface="Open Sans"/>
                <a:cs typeface="Open Sans"/>
                <a:sym typeface="Open Sans"/>
              </a:rPr>
              <a:t>1 week </a:t>
            </a:r>
            <a:endParaRPr sz="1400" b="0" i="0" u="none" strike="noStrike" cap="none">
              <a:solidFill>
                <a:srgbClr val="000000"/>
              </a:solidFill>
              <a:latin typeface="Arial"/>
              <a:ea typeface="Arial"/>
              <a:cs typeface="Arial"/>
              <a:sym typeface="Arial"/>
            </a:endParaRPr>
          </a:p>
        </p:txBody>
      </p:sp>
      <p:sp>
        <p:nvSpPr>
          <p:cNvPr id="350" name="Google Shape;350;p9"/>
          <p:cNvSpPr txBox="1"/>
          <p:nvPr/>
        </p:nvSpPr>
        <p:spPr>
          <a:xfrm>
            <a:off x="3943834" y="4650031"/>
            <a:ext cx="659032" cy="46166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lt1"/>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sp>
        <p:nvSpPr>
          <p:cNvPr id="351" name="Google Shape;351;p9"/>
          <p:cNvSpPr txBox="1"/>
          <p:nvPr/>
        </p:nvSpPr>
        <p:spPr>
          <a:xfrm>
            <a:off x="5966844" y="4921997"/>
            <a:ext cx="1051842" cy="26161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chemeClr val="lt1"/>
                </a:solidFill>
                <a:latin typeface="Open Sans"/>
                <a:ea typeface="Open Sans"/>
                <a:cs typeface="Open Sans"/>
                <a:sym typeface="Open Sans"/>
              </a:rPr>
              <a:t>2 weeks </a:t>
            </a:r>
            <a:endParaRPr sz="1400" b="0" i="0" u="none" strike="noStrike" cap="none">
              <a:solidFill>
                <a:srgbClr val="000000"/>
              </a:solidFill>
              <a:latin typeface="Arial"/>
              <a:ea typeface="Arial"/>
              <a:cs typeface="Arial"/>
              <a:sym typeface="Arial"/>
            </a:endParaRPr>
          </a:p>
        </p:txBody>
      </p:sp>
      <p:sp>
        <p:nvSpPr>
          <p:cNvPr id="352" name="Google Shape;352;p9"/>
          <p:cNvSpPr txBox="1"/>
          <p:nvPr/>
        </p:nvSpPr>
        <p:spPr>
          <a:xfrm>
            <a:off x="953708" y="715774"/>
            <a:ext cx="10272000" cy="763600"/>
          </a:xfrm>
          <a:prstGeom prst="rect">
            <a:avLst/>
          </a:prstGeom>
          <a:noFill/>
          <a:ln>
            <a:noFill/>
          </a:ln>
        </p:spPr>
        <p:txBody>
          <a:bodyPr spcFirstLastPara="1" wrap="square" lIns="121900" tIns="121900" rIns="121900" bIns="121900" anchor="t" anchorCtr="0">
            <a:noAutofit/>
          </a:bodyPr>
          <a:lstStyle/>
          <a:p>
            <a:pPr marL="0" marR="0" lvl="0" indent="0" algn="l" rtl="0">
              <a:lnSpc>
                <a:spcPct val="90000"/>
              </a:lnSpc>
              <a:spcBef>
                <a:spcPts val="0"/>
              </a:spcBef>
              <a:spcAft>
                <a:spcPts val="0"/>
              </a:spcAft>
              <a:buClr>
                <a:schemeClr val="dk1"/>
              </a:buClr>
              <a:buSzPts val="3200"/>
              <a:buFont typeface="Open Sans"/>
              <a:buNone/>
            </a:pPr>
            <a:r>
              <a:rPr lang="en-US" sz="3200" b="1" i="0" u="none" strike="noStrike" cap="none" dirty="0">
                <a:solidFill>
                  <a:schemeClr val="dk1"/>
                </a:solidFill>
                <a:latin typeface="Open Sans"/>
                <a:ea typeface="Open Sans"/>
                <a:cs typeface="Open Sans"/>
                <a:sym typeface="Open Sans"/>
              </a:rPr>
              <a:t>PROJECT TIMELINE</a:t>
            </a:r>
            <a:endParaRPr sz="1400" b="0" i="0" u="none" strike="noStrike" cap="none" dirty="0">
              <a:solidFill>
                <a:srgbClr val="000000"/>
              </a:solidFill>
              <a:latin typeface="Arial"/>
              <a:ea typeface="Arial"/>
              <a:cs typeface="Arial"/>
              <a:sym typeface="Arial"/>
            </a:endParaRPr>
          </a:p>
        </p:txBody>
      </p:sp>
      <p:cxnSp>
        <p:nvCxnSpPr>
          <p:cNvPr id="353" name="Google Shape;353;p9"/>
          <p:cNvCxnSpPr/>
          <p:nvPr/>
        </p:nvCxnSpPr>
        <p:spPr>
          <a:xfrm>
            <a:off x="0" y="1343904"/>
            <a:ext cx="7236400" cy="0"/>
          </a:xfrm>
          <a:prstGeom prst="straightConnector1">
            <a:avLst/>
          </a:prstGeom>
          <a:noFill/>
          <a:ln w="19050" cap="flat" cmpd="sng">
            <a:solidFill>
              <a:schemeClr val="dk1"/>
            </a:solidFill>
            <a:prstDash val="solid"/>
            <a:round/>
            <a:headEnd type="none" w="sm" len="sm"/>
            <a:tailEnd type="none" w="sm" len="sm"/>
          </a:ln>
        </p:spPr>
      </p:cxnSp>
      <p:sp>
        <p:nvSpPr>
          <p:cNvPr id="354" name="Google Shape;354;p9"/>
          <p:cNvSpPr/>
          <p:nvPr/>
        </p:nvSpPr>
        <p:spPr>
          <a:xfrm>
            <a:off x="7705684" y="2761399"/>
            <a:ext cx="2837397" cy="763600"/>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355" name="Google Shape;355;p9"/>
          <p:cNvSpPr/>
          <p:nvPr/>
        </p:nvSpPr>
        <p:spPr>
          <a:xfrm>
            <a:off x="8741586" y="1902103"/>
            <a:ext cx="2837397" cy="763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356" name="Google Shape;356;p9"/>
          <p:cNvSpPr/>
          <p:nvPr/>
        </p:nvSpPr>
        <p:spPr>
          <a:xfrm rot="5400000" flipH="1">
            <a:off x="6986208" y="2935670"/>
            <a:ext cx="575794" cy="772234"/>
          </a:xfrm>
          <a:prstGeom prst="bentUpArrow">
            <a:avLst>
              <a:gd name="adj1" fmla="val 36792"/>
              <a:gd name="adj2" fmla="val 29908"/>
              <a:gd name="adj3" fmla="val 39724"/>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357" name="Google Shape;357;p9"/>
          <p:cNvSpPr/>
          <p:nvPr/>
        </p:nvSpPr>
        <p:spPr>
          <a:xfrm rot="5400000" flipH="1">
            <a:off x="8069535" y="2084231"/>
            <a:ext cx="575794" cy="784247"/>
          </a:xfrm>
          <a:prstGeom prst="bentUpArrow">
            <a:avLst>
              <a:gd name="adj1" fmla="val 36792"/>
              <a:gd name="adj2" fmla="val 29908"/>
              <a:gd name="adj3" fmla="val 39724"/>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dk1"/>
              </a:solidFill>
              <a:latin typeface="Calibri"/>
              <a:ea typeface="Calibri"/>
              <a:cs typeface="Calibri"/>
              <a:sym typeface="Calibri"/>
            </a:endParaRPr>
          </a:p>
        </p:txBody>
      </p:sp>
      <p:sp>
        <p:nvSpPr>
          <p:cNvPr id="358" name="Google Shape;358;p9"/>
          <p:cNvSpPr txBox="1"/>
          <p:nvPr/>
        </p:nvSpPr>
        <p:spPr>
          <a:xfrm>
            <a:off x="6137541" y="3776113"/>
            <a:ext cx="659032" cy="46166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lt1"/>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sp>
        <p:nvSpPr>
          <p:cNvPr id="359" name="Google Shape;359;p9"/>
          <p:cNvSpPr txBox="1"/>
          <p:nvPr/>
        </p:nvSpPr>
        <p:spPr>
          <a:xfrm>
            <a:off x="8165413" y="4082397"/>
            <a:ext cx="1051842" cy="26161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chemeClr val="lt1"/>
                </a:solidFill>
                <a:latin typeface="Open Sans"/>
                <a:ea typeface="Open Sans"/>
                <a:cs typeface="Open Sans"/>
                <a:sym typeface="Open Sans"/>
              </a:rPr>
              <a:t>3 weeks </a:t>
            </a:r>
            <a:endParaRPr sz="1400" b="0" i="0" u="none" strike="noStrike" cap="none">
              <a:solidFill>
                <a:srgbClr val="000000"/>
              </a:solidFill>
              <a:latin typeface="Arial"/>
              <a:ea typeface="Arial"/>
              <a:cs typeface="Arial"/>
              <a:sym typeface="Arial"/>
            </a:endParaRPr>
          </a:p>
        </p:txBody>
      </p:sp>
      <p:sp>
        <p:nvSpPr>
          <p:cNvPr id="360" name="Google Shape;360;p9"/>
          <p:cNvSpPr txBox="1"/>
          <p:nvPr/>
        </p:nvSpPr>
        <p:spPr>
          <a:xfrm>
            <a:off x="7670037" y="2976992"/>
            <a:ext cx="659032" cy="46166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lt1"/>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grpSp>
        <p:nvGrpSpPr>
          <p:cNvPr id="361" name="Google Shape;361;p9"/>
          <p:cNvGrpSpPr/>
          <p:nvPr/>
        </p:nvGrpSpPr>
        <p:grpSpPr>
          <a:xfrm>
            <a:off x="8328098" y="2750740"/>
            <a:ext cx="1554444" cy="783693"/>
            <a:chOff x="3170180" y="1903886"/>
            <a:chExt cx="1427458" cy="665051"/>
          </a:xfrm>
        </p:grpSpPr>
        <p:sp>
          <p:nvSpPr>
            <p:cNvPr id="362" name="Google Shape;362;p9"/>
            <p:cNvSpPr txBox="1"/>
            <p:nvPr/>
          </p:nvSpPr>
          <p:spPr>
            <a:xfrm>
              <a:off x="3170180" y="1903886"/>
              <a:ext cx="1400519" cy="22200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lt1"/>
                  </a:solidFill>
                  <a:latin typeface="Calibri"/>
                  <a:ea typeface="Calibri"/>
                  <a:cs typeface="Calibri"/>
                  <a:sym typeface="Calibri"/>
                </a:rPr>
                <a:t>Testing</a:t>
              </a:r>
              <a:endParaRPr sz="1050" b="1" i="0" u="none" strike="noStrike" cap="none">
                <a:solidFill>
                  <a:schemeClr val="lt1"/>
                </a:solidFill>
                <a:latin typeface="Calibri"/>
                <a:ea typeface="Calibri"/>
                <a:cs typeface="Calibri"/>
                <a:sym typeface="Calibri"/>
              </a:endParaRPr>
            </a:p>
          </p:txBody>
        </p:sp>
        <p:sp>
          <p:nvSpPr>
            <p:cNvPr id="363" name="Google Shape;363;p9"/>
            <p:cNvSpPr txBox="1"/>
            <p:nvPr/>
          </p:nvSpPr>
          <p:spPr>
            <a:xfrm>
              <a:off x="3197119" y="2079219"/>
              <a:ext cx="1400519" cy="489718"/>
            </a:xfrm>
            <a:prstGeom prst="rect">
              <a:avLst/>
            </a:prstGeom>
            <a:noFill/>
            <a:ln>
              <a:noFill/>
            </a:ln>
          </p:spPr>
          <p:txBody>
            <a:bodyPr spcFirstLastPara="1" wrap="square" lIns="91425" tIns="45700" rIns="91425" bIns="45700" anchor="ctr" anchorCtr="0">
              <a:spAutoFit/>
            </a:bodyPr>
            <a:lstStyle/>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Unit Testing</a:t>
              </a:r>
              <a:endParaRPr sz="1400" b="0" i="0" u="none" strike="noStrike" cap="none">
                <a:solidFill>
                  <a:srgbClr val="000000"/>
                </a:solidFill>
                <a:latin typeface="Arial"/>
                <a:ea typeface="Arial"/>
                <a:cs typeface="Arial"/>
                <a:sym typeface="Arial"/>
              </a:endParaRPr>
            </a:p>
            <a:p>
              <a:pPr marL="171450" marR="0" lvl="0" indent="-171450" algn="ctr" rtl="0">
                <a:lnSpc>
                  <a:spcPct val="100000"/>
                </a:lnSpc>
                <a:spcBef>
                  <a:spcPts val="0"/>
                </a:spcBef>
                <a:spcAft>
                  <a:spcPts val="0"/>
                </a:spcAft>
                <a:buClr>
                  <a:schemeClr val="lt1"/>
                </a:buClr>
                <a:buSzPts val="1050"/>
                <a:buFont typeface="Arial"/>
                <a:buChar char="•"/>
              </a:pPr>
              <a:r>
                <a:rPr lang="en-US" sz="1050" b="0" i="0" u="none" strike="noStrike" cap="none">
                  <a:solidFill>
                    <a:schemeClr val="lt1"/>
                  </a:solidFill>
                  <a:latin typeface="Calibri"/>
                  <a:ea typeface="Calibri"/>
                  <a:cs typeface="Calibri"/>
                  <a:sym typeface="Calibri"/>
                </a:rPr>
                <a:t>Functional Testing</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chemeClr val="lt1"/>
                </a:solidFill>
                <a:latin typeface="Calibri"/>
                <a:ea typeface="Calibri"/>
                <a:cs typeface="Calibri"/>
                <a:sym typeface="Calibri"/>
              </a:endParaRPr>
            </a:p>
          </p:txBody>
        </p:sp>
      </p:grpSp>
      <p:sp>
        <p:nvSpPr>
          <p:cNvPr id="364" name="Google Shape;364;p9"/>
          <p:cNvSpPr txBox="1"/>
          <p:nvPr/>
        </p:nvSpPr>
        <p:spPr>
          <a:xfrm>
            <a:off x="9670553" y="3261213"/>
            <a:ext cx="1051842" cy="26161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chemeClr val="lt1"/>
                </a:solidFill>
                <a:latin typeface="Open Sans"/>
                <a:ea typeface="Open Sans"/>
                <a:cs typeface="Open Sans"/>
                <a:sym typeface="Open Sans"/>
              </a:rPr>
              <a:t>4 days</a:t>
            </a:r>
            <a:endParaRPr sz="1400" b="0" i="0" u="none" strike="noStrike" cap="none">
              <a:solidFill>
                <a:srgbClr val="000000"/>
              </a:solidFill>
              <a:latin typeface="Arial"/>
              <a:ea typeface="Arial"/>
              <a:cs typeface="Arial"/>
              <a:sym typeface="Arial"/>
            </a:endParaRPr>
          </a:p>
        </p:txBody>
      </p:sp>
      <p:sp>
        <p:nvSpPr>
          <p:cNvPr id="365" name="Google Shape;365;p9"/>
          <p:cNvSpPr txBox="1"/>
          <p:nvPr/>
        </p:nvSpPr>
        <p:spPr>
          <a:xfrm>
            <a:off x="10732793" y="2404093"/>
            <a:ext cx="1051842" cy="261610"/>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chemeClr val="lt1"/>
                </a:solidFill>
                <a:latin typeface="Open Sans"/>
                <a:ea typeface="Open Sans"/>
                <a:cs typeface="Open Sans"/>
                <a:sym typeface="Open Sans"/>
              </a:rPr>
              <a:t>1 day</a:t>
            </a:r>
            <a:endParaRPr sz="1400" b="0" i="0" u="none" strike="noStrike" cap="none">
              <a:solidFill>
                <a:srgbClr val="000000"/>
              </a:solidFill>
              <a:latin typeface="Arial"/>
              <a:ea typeface="Arial"/>
              <a:cs typeface="Arial"/>
              <a:sym typeface="Arial"/>
            </a:endParaRPr>
          </a:p>
        </p:txBody>
      </p:sp>
      <p:grpSp>
        <p:nvGrpSpPr>
          <p:cNvPr id="366" name="Google Shape;366;p9"/>
          <p:cNvGrpSpPr/>
          <p:nvPr/>
        </p:nvGrpSpPr>
        <p:grpSpPr>
          <a:xfrm>
            <a:off x="9124772" y="1940623"/>
            <a:ext cx="1744014" cy="698709"/>
            <a:chOff x="3183649" y="1907934"/>
            <a:chExt cx="1601541" cy="592933"/>
          </a:xfrm>
        </p:grpSpPr>
        <p:sp>
          <p:nvSpPr>
            <p:cNvPr id="367" name="Google Shape;367;p9"/>
            <p:cNvSpPr txBox="1"/>
            <p:nvPr/>
          </p:nvSpPr>
          <p:spPr>
            <a:xfrm>
              <a:off x="3284159" y="1907934"/>
              <a:ext cx="1400519" cy="22200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lt1"/>
                  </a:solidFill>
                  <a:latin typeface="Calibri"/>
                  <a:ea typeface="Calibri"/>
                  <a:cs typeface="Calibri"/>
                  <a:sym typeface="Calibri"/>
                </a:rPr>
                <a:t>Deployment</a:t>
              </a:r>
              <a:endParaRPr sz="1050" b="1" i="0" u="none" strike="noStrike" cap="none">
                <a:solidFill>
                  <a:schemeClr val="lt1"/>
                </a:solidFill>
                <a:latin typeface="Calibri"/>
                <a:ea typeface="Calibri"/>
                <a:cs typeface="Calibri"/>
                <a:sym typeface="Calibri"/>
              </a:endParaRPr>
            </a:p>
          </p:txBody>
        </p:sp>
        <p:sp>
          <p:nvSpPr>
            <p:cNvPr id="368" name="Google Shape;368;p9"/>
            <p:cNvSpPr txBox="1"/>
            <p:nvPr/>
          </p:nvSpPr>
          <p:spPr>
            <a:xfrm>
              <a:off x="3183649" y="2148270"/>
              <a:ext cx="1601541" cy="352597"/>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Calibri"/>
                  <a:ea typeface="Calibri"/>
                  <a:cs typeface="Calibri"/>
                  <a:sym typeface="Calibri"/>
                </a:rPr>
                <a:t>Final presentation of deliverable</a:t>
              </a:r>
              <a:endParaRPr sz="1400" b="0" i="0" u="none" strike="noStrike" cap="none">
                <a:solidFill>
                  <a:srgbClr val="000000"/>
                </a:solidFill>
                <a:latin typeface="Arial"/>
                <a:ea typeface="Arial"/>
                <a:cs typeface="Arial"/>
                <a:sym typeface="Arial"/>
              </a:endParaRPr>
            </a:p>
          </p:txBody>
        </p:sp>
      </p:grpSp>
      <p:sp>
        <p:nvSpPr>
          <p:cNvPr id="369" name="Google Shape;369;p9"/>
          <p:cNvSpPr txBox="1"/>
          <p:nvPr/>
        </p:nvSpPr>
        <p:spPr>
          <a:xfrm>
            <a:off x="8713114" y="2144896"/>
            <a:ext cx="659032" cy="461665"/>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lt1"/>
                </a:solidFill>
                <a:latin typeface="Open Sans"/>
                <a:ea typeface="Open Sans"/>
                <a:cs typeface="Open Sans"/>
                <a:sym typeface="Open Sans"/>
              </a:rPr>
              <a:t>6</a:t>
            </a:r>
            <a:endParaRPr sz="1400" b="0" i="0" u="none" strike="noStrike" cap="none">
              <a:solidFill>
                <a:srgbClr val="000000"/>
              </a:solidFill>
              <a:latin typeface="Arial"/>
              <a:ea typeface="Arial"/>
              <a:cs typeface="Arial"/>
              <a:sym typeface="Arial"/>
            </a:endParaRPr>
          </a:p>
        </p:txBody>
      </p:sp>
      <p:sp>
        <p:nvSpPr>
          <p:cNvPr id="370" name="Google Shape;370;p9"/>
          <p:cNvSpPr txBox="1"/>
          <p:nvPr/>
        </p:nvSpPr>
        <p:spPr>
          <a:xfrm>
            <a:off x="9499339" y="6011052"/>
            <a:ext cx="2906021" cy="763600"/>
          </a:xfrm>
          <a:prstGeom prst="rect">
            <a:avLst/>
          </a:prstGeom>
          <a:noFill/>
          <a:ln>
            <a:noFill/>
          </a:ln>
        </p:spPr>
        <p:txBody>
          <a:bodyPr spcFirstLastPara="1" wrap="square" lIns="121900" tIns="121900" rIns="121900" bIns="121900" anchor="t" anchorCtr="0">
            <a:noAutofit/>
          </a:bodyPr>
          <a:lstStyle/>
          <a:p>
            <a:pPr marL="0" marR="0" lvl="0" indent="0" algn="l" rtl="0">
              <a:lnSpc>
                <a:spcPct val="90000"/>
              </a:lnSpc>
              <a:spcBef>
                <a:spcPts val="0"/>
              </a:spcBef>
              <a:spcAft>
                <a:spcPts val="0"/>
              </a:spcAft>
              <a:buClr>
                <a:schemeClr val="dk1"/>
              </a:buClr>
              <a:buSzPts val="1600"/>
              <a:buFont typeface="Open Sans"/>
              <a:buNone/>
            </a:pPr>
            <a:r>
              <a:rPr lang="en-US" sz="2000" b="1" i="0" u="none" strike="noStrike" cap="none">
                <a:solidFill>
                  <a:schemeClr val="dk1"/>
                </a:solidFill>
                <a:latin typeface="Open Sans"/>
                <a:ea typeface="Open Sans"/>
                <a:cs typeface="Open Sans"/>
                <a:sym typeface="Open Sans"/>
              </a:rPr>
              <a:t>WE THE BIGGEST…</a:t>
            </a:r>
            <a:endParaRPr/>
          </a:p>
          <a:p>
            <a:pPr marL="0" marR="0" lvl="0" indent="0" algn="l" rtl="0">
              <a:lnSpc>
                <a:spcPct val="90000"/>
              </a:lnSpc>
              <a:spcBef>
                <a:spcPts val="0"/>
              </a:spcBef>
              <a:spcAft>
                <a:spcPts val="0"/>
              </a:spcAft>
              <a:buClr>
                <a:schemeClr val="dk1"/>
              </a:buClr>
              <a:buSzPts val="1600"/>
              <a:buFont typeface="Open Sans"/>
              <a:buNone/>
            </a:pPr>
            <a:r>
              <a:rPr lang="en-US" sz="2000" b="1" i="0" u="none" strike="noStrike" cap="none">
                <a:solidFill>
                  <a:schemeClr val="dk1"/>
                </a:solidFill>
                <a:latin typeface="Open Sans"/>
                <a:ea typeface="Open Sans"/>
                <a:cs typeface="Open Sans"/>
                <a:sym typeface="Open Sans"/>
              </a:rPr>
              <a:t>DATABREW DID!</a:t>
            </a:r>
            <a:endParaRPr sz="1800" b="0" i="0" u="none" strike="noStrike" cap="none">
              <a:solidFill>
                <a:srgbClr val="000000"/>
              </a:solidFill>
              <a:latin typeface="Arial"/>
              <a:ea typeface="Arial"/>
              <a:cs typeface="Arial"/>
              <a:sym typeface="Arial"/>
            </a:endParaRPr>
          </a:p>
        </p:txBody>
      </p:sp>
      <p:grpSp>
        <p:nvGrpSpPr>
          <p:cNvPr id="371" name="Google Shape;371;p9"/>
          <p:cNvGrpSpPr/>
          <p:nvPr/>
        </p:nvGrpSpPr>
        <p:grpSpPr>
          <a:xfrm flipH="1">
            <a:off x="10574017" y="25810"/>
            <a:ext cx="843522" cy="1895553"/>
            <a:chOff x="6925794" y="3984449"/>
            <a:chExt cx="956480" cy="2003288"/>
          </a:xfrm>
        </p:grpSpPr>
        <p:sp>
          <p:nvSpPr>
            <p:cNvPr id="372" name="Google Shape;372;p9"/>
            <p:cNvSpPr/>
            <p:nvPr/>
          </p:nvSpPr>
          <p:spPr>
            <a:xfrm>
              <a:off x="6925794" y="4047126"/>
              <a:ext cx="956480" cy="1940611"/>
            </a:xfrm>
            <a:custGeom>
              <a:avLst/>
              <a:gdLst/>
              <a:ahLst/>
              <a:cxnLst/>
              <a:rect l="l" t="t" r="r" b="b"/>
              <a:pathLst>
                <a:path w="10000" h="10000" extrusionOk="0">
                  <a:moveTo>
                    <a:pt x="8779" y="0"/>
                  </a:moveTo>
                  <a:lnTo>
                    <a:pt x="8875" y="0"/>
                  </a:lnTo>
                  <a:lnTo>
                    <a:pt x="8993" y="3"/>
                  </a:lnTo>
                  <a:lnTo>
                    <a:pt x="9111" y="11"/>
                  </a:lnTo>
                  <a:lnTo>
                    <a:pt x="9239" y="24"/>
                  </a:lnTo>
                  <a:lnTo>
                    <a:pt x="9347" y="37"/>
                  </a:lnTo>
                  <a:lnTo>
                    <a:pt x="9448" y="58"/>
                  </a:lnTo>
                  <a:lnTo>
                    <a:pt x="9513" y="79"/>
                  </a:lnTo>
                  <a:lnTo>
                    <a:pt x="9555" y="106"/>
                  </a:lnTo>
                  <a:cubicBezTo>
                    <a:pt x="9561" y="111"/>
                    <a:pt x="9566" y="116"/>
                    <a:pt x="9572" y="121"/>
                  </a:cubicBezTo>
                  <a:cubicBezTo>
                    <a:pt x="9574" y="133"/>
                    <a:pt x="9575" y="144"/>
                    <a:pt x="9577" y="156"/>
                  </a:cubicBezTo>
                  <a:cubicBezTo>
                    <a:pt x="9582" y="171"/>
                    <a:pt x="9588" y="186"/>
                    <a:pt x="9593" y="201"/>
                  </a:cubicBezTo>
                  <a:cubicBezTo>
                    <a:pt x="9597" y="217"/>
                    <a:pt x="9600" y="232"/>
                    <a:pt x="9604" y="248"/>
                  </a:cubicBezTo>
                  <a:cubicBezTo>
                    <a:pt x="9609" y="267"/>
                    <a:pt x="9615" y="285"/>
                    <a:pt x="9620" y="304"/>
                  </a:cubicBezTo>
                  <a:cubicBezTo>
                    <a:pt x="9622" y="320"/>
                    <a:pt x="9623" y="335"/>
                    <a:pt x="9625" y="351"/>
                  </a:cubicBezTo>
                  <a:cubicBezTo>
                    <a:pt x="9629" y="366"/>
                    <a:pt x="9632" y="381"/>
                    <a:pt x="9636" y="396"/>
                  </a:cubicBezTo>
                  <a:lnTo>
                    <a:pt x="9636" y="428"/>
                  </a:lnTo>
                  <a:cubicBezTo>
                    <a:pt x="9623" y="452"/>
                    <a:pt x="9611" y="475"/>
                    <a:pt x="9598" y="499"/>
                  </a:cubicBezTo>
                  <a:cubicBezTo>
                    <a:pt x="9603" y="510"/>
                    <a:pt x="9609" y="522"/>
                    <a:pt x="9614" y="533"/>
                  </a:cubicBezTo>
                  <a:cubicBezTo>
                    <a:pt x="9621" y="549"/>
                    <a:pt x="9629" y="565"/>
                    <a:pt x="9636" y="581"/>
                  </a:cubicBezTo>
                  <a:cubicBezTo>
                    <a:pt x="9645" y="597"/>
                    <a:pt x="9654" y="612"/>
                    <a:pt x="9663" y="628"/>
                  </a:cubicBezTo>
                  <a:lnTo>
                    <a:pt x="9684" y="670"/>
                  </a:lnTo>
                  <a:cubicBezTo>
                    <a:pt x="9688" y="686"/>
                    <a:pt x="9691" y="702"/>
                    <a:pt x="9695" y="718"/>
                  </a:cubicBezTo>
                  <a:lnTo>
                    <a:pt x="9695" y="768"/>
                  </a:lnTo>
                  <a:lnTo>
                    <a:pt x="9689" y="816"/>
                  </a:lnTo>
                  <a:cubicBezTo>
                    <a:pt x="9687" y="831"/>
                    <a:pt x="9686" y="845"/>
                    <a:pt x="9684" y="860"/>
                  </a:cubicBezTo>
                  <a:lnTo>
                    <a:pt x="9684" y="903"/>
                  </a:lnTo>
                  <a:cubicBezTo>
                    <a:pt x="9689" y="913"/>
                    <a:pt x="9695" y="922"/>
                    <a:pt x="9700" y="932"/>
                  </a:cubicBezTo>
                  <a:cubicBezTo>
                    <a:pt x="9713" y="940"/>
                    <a:pt x="9725" y="947"/>
                    <a:pt x="9738" y="955"/>
                  </a:cubicBezTo>
                  <a:lnTo>
                    <a:pt x="9786" y="979"/>
                  </a:lnTo>
                  <a:lnTo>
                    <a:pt x="9839" y="1000"/>
                  </a:lnTo>
                  <a:cubicBezTo>
                    <a:pt x="9855" y="1006"/>
                    <a:pt x="9872" y="1013"/>
                    <a:pt x="9888" y="1019"/>
                  </a:cubicBezTo>
                  <a:lnTo>
                    <a:pt x="9936" y="1037"/>
                  </a:lnTo>
                  <a:cubicBezTo>
                    <a:pt x="9950" y="1047"/>
                    <a:pt x="9965" y="1056"/>
                    <a:pt x="9979" y="1066"/>
                  </a:cubicBezTo>
                  <a:cubicBezTo>
                    <a:pt x="9986" y="1079"/>
                    <a:pt x="9993" y="1093"/>
                    <a:pt x="10000" y="1106"/>
                  </a:cubicBezTo>
                  <a:lnTo>
                    <a:pt x="9898" y="1198"/>
                  </a:lnTo>
                  <a:cubicBezTo>
                    <a:pt x="9871" y="1232"/>
                    <a:pt x="9845" y="1267"/>
                    <a:pt x="9818" y="1301"/>
                  </a:cubicBezTo>
                  <a:cubicBezTo>
                    <a:pt x="9797" y="1336"/>
                    <a:pt x="9775" y="1372"/>
                    <a:pt x="9754" y="1407"/>
                  </a:cubicBezTo>
                  <a:cubicBezTo>
                    <a:pt x="9732" y="1444"/>
                    <a:pt x="9711" y="1481"/>
                    <a:pt x="9689" y="1518"/>
                  </a:cubicBezTo>
                  <a:lnTo>
                    <a:pt x="9620" y="1626"/>
                  </a:lnTo>
                  <a:lnTo>
                    <a:pt x="9545" y="1731"/>
                  </a:lnTo>
                  <a:cubicBezTo>
                    <a:pt x="9532" y="1750"/>
                    <a:pt x="9520" y="1768"/>
                    <a:pt x="9507" y="1787"/>
                  </a:cubicBezTo>
                  <a:cubicBezTo>
                    <a:pt x="9496" y="1807"/>
                    <a:pt x="9486" y="1827"/>
                    <a:pt x="9475" y="1847"/>
                  </a:cubicBezTo>
                  <a:cubicBezTo>
                    <a:pt x="9468" y="1867"/>
                    <a:pt x="9461" y="1888"/>
                    <a:pt x="9454" y="1908"/>
                  </a:cubicBezTo>
                  <a:cubicBezTo>
                    <a:pt x="9441" y="1930"/>
                    <a:pt x="9429" y="1952"/>
                    <a:pt x="9416" y="1974"/>
                  </a:cubicBezTo>
                  <a:cubicBezTo>
                    <a:pt x="9404" y="1994"/>
                    <a:pt x="9391" y="2015"/>
                    <a:pt x="9379" y="2035"/>
                  </a:cubicBezTo>
                  <a:lnTo>
                    <a:pt x="9314" y="2088"/>
                  </a:lnTo>
                  <a:cubicBezTo>
                    <a:pt x="9289" y="2099"/>
                    <a:pt x="9264" y="2111"/>
                    <a:pt x="9239" y="2122"/>
                  </a:cubicBezTo>
                  <a:lnTo>
                    <a:pt x="9143" y="2146"/>
                  </a:lnTo>
                  <a:cubicBezTo>
                    <a:pt x="9107" y="2151"/>
                    <a:pt x="9072" y="2157"/>
                    <a:pt x="9036" y="2162"/>
                  </a:cubicBezTo>
                  <a:lnTo>
                    <a:pt x="8918" y="2175"/>
                  </a:lnTo>
                  <a:lnTo>
                    <a:pt x="8795" y="2185"/>
                  </a:lnTo>
                  <a:lnTo>
                    <a:pt x="8677" y="2201"/>
                  </a:lnTo>
                  <a:lnTo>
                    <a:pt x="8468" y="2220"/>
                  </a:lnTo>
                  <a:lnTo>
                    <a:pt x="8232" y="2241"/>
                  </a:lnTo>
                  <a:lnTo>
                    <a:pt x="7975" y="2251"/>
                  </a:lnTo>
                  <a:lnTo>
                    <a:pt x="7702" y="2262"/>
                  </a:lnTo>
                  <a:lnTo>
                    <a:pt x="7429" y="2264"/>
                  </a:lnTo>
                  <a:lnTo>
                    <a:pt x="7145" y="2267"/>
                  </a:lnTo>
                  <a:lnTo>
                    <a:pt x="6861" y="2267"/>
                  </a:lnTo>
                  <a:cubicBezTo>
                    <a:pt x="6863" y="2328"/>
                    <a:pt x="6865" y="2388"/>
                    <a:pt x="6867" y="2449"/>
                  </a:cubicBezTo>
                  <a:cubicBezTo>
                    <a:pt x="6876" y="2512"/>
                    <a:pt x="6884" y="2574"/>
                    <a:pt x="6893" y="2637"/>
                  </a:cubicBezTo>
                  <a:cubicBezTo>
                    <a:pt x="6907" y="2698"/>
                    <a:pt x="6922" y="2760"/>
                    <a:pt x="6936" y="2821"/>
                  </a:cubicBezTo>
                  <a:cubicBezTo>
                    <a:pt x="6954" y="2879"/>
                    <a:pt x="6972" y="2938"/>
                    <a:pt x="6990" y="2996"/>
                  </a:cubicBezTo>
                  <a:cubicBezTo>
                    <a:pt x="7013" y="3050"/>
                    <a:pt x="7036" y="3105"/>
                    <a:pt x="7059" y="3159"/>
                  </a:cubicBezTo>
                  <a:cubicBezTo>
                    <a:pt x="7082" y="3207"/>
                    <a:pt x="7106" y="3256"/>
                    <a:pt x="7129" y="3304"/>
                  </a:cubicBezTo>
                  <a:cubicBezTo>
                    <a:pt x="7145" y="3344"/>
                    <a:pt x="7161" y="3383"/>
                    <a:pt x="7177" y="3423"/>
                  </a:cubicBezTo>
                  <a:lnTo>
                    <a:pt x="7225" y="3537"/>
                  </a:lnTo>
                  <a:cubicBezTo>
                    <a:pt x="7238" y="3576"/>
                    <a:pt x="7250" y="3614"/>
                    <a:pt x="7263" y="3653"/>
                  </a:cubicBezTo>
                  <a:cubicBezTo>
                    <a:pt x="7279" y="3692"/>
                    <a:pt x="7295" y="3730"/>
                    <a:pt x="7311" y="3769"/>
                  </a:cubicBezTo>
                  <a:cubicBezTo>
                    <a:pt x="7331" y="3808"/>
                    <a:pt x="7350" y="3846"/>
                    <a:pt x="7370" y="3885"/>
                  </a:cubicBezTo>
                  <a:lnTo>
                    <a:pt x="7450" y="3980"/>
                  </a:lnTo>
                  <a:cubicBezTo>
                    <a:pt x="7477" y="4012"/>
                    <a:pt x="7504" y="4043"/>
                    <a:pt x="7531" y="4075"/>
                  </a:cubicBezTo>
                  <a:cubicBezTo>
                    <a:pt x="7561" y="4107"/>
                    <a:pt x="7592" y="4138"/>
                    <a:pt x="7622" y="4170"/>
                  </a:cubicBezTo>
                  <a:lnTo>
                    <a:pt x="7702" y="4262"/>
                  </a:lnTo>
                  <a:cubicBezTo>
                    <a:pt x="7723" y="4293"/>
                    <a:pt x="7745" y="4324"/>
                    <a:pt x="7766" y="4355"/>
                  </a:cubicBezTo>
                  <a:cubicBezTo>
                    <a:pt x="7775" y="4386"/>
                    <a:pt x="7784" y="4416"/>
                    <a:pt x="7793" y="4447"/>
                  </a:cubicBezTo>
                  <a:cubicBezTo>
                    <a:pt x="7777" y="4457"/>
                    <a:pt x="7761" y="4466"/>
                    <a:pt x="7745" y="4476"/>
                  </a:cubicBezTo>
                  <a:lnTo>
                    <a:pt x="7697" y="4503"/>
                  </a:lnTo>
                  <a:cubicBezTo>
                    <a:pt x="7681" y="4513"/>
                    <a:pt x="7665" y="4524"/>
                    <a:pt x="7649" y="4534"/>
                  </a:cubicBezTo>
                  <a:cubicBezTo>
                    <a:pt x="7635" y="4542"/>
                    <a:pt x="7620" y="4550"/>
                    <a:pt x="7606" y="4558"/>
                  </a:cubicBezTo>
                  <a:cubicBezTo>
                    <a:pt x="7593" y="4562"/>
                    <a:pt x="7581" y="4567"/>
                    <a:pt x="7568" y="4571"/>
                  </a:cubicBezTo>
                  <a:cubicBezTo>
                    <a:pt x="7541" y="4575"/>
                    <a:pt x="7515" y="4578"/>
                    <a:pt x="7488" y="4582"/>
                  </a:cubicBezTo>
                  <a:lnTo>
                    <a:pt x="7413" y="4603"/>
                  </a:lnTo>
                  <a:cubicBezTo>
                    <a:pt x="7383" y="4612"/>
                    <a:pt x="7352" y="4620"/>
                    <a:pt x="7322" y="4629"/>
                  </a:cubicBezTo>
                  <a:cubicBezTo>
                    <a:pt x="7295" y="4640"/>
                    <a:pt x="7269" y="4652"/>
                    <a:pt x="7242" y="4663"/>
                  </a:cubicBezTo>
                  <a:cubicBezTo>
                    <a:pt x="7219" y="4675"/>
                    <a:pt x="7195" y="4686"/>
                    <a:pt x="7172" y="4698"/>
                  </a:cubicBezTo>
                  <a:cubicBezTo>
                    <a:pt x="7151" y="4708"/>
                    <a:pt x="7129" y="4717"/>
                    <a:pt x="7108" y="4727"/>
                  </a:cubicBezTo>
                  <a:cubicBezTo>
                    <a:pt x="7090" y="4724"/>
                    <a:pt x="7072" y="4722"/>
                    <a:pt x="7054" y="4719"/>
                  </a:cubicBezTo>
                  <a:cubicBezTo>
                    <a:pt x="7042" y="4623"/>
                    <a:pt x="7029" y="4527"/>
                    <a:pt x="7017" y="4431"/>
                  </a:cubicBezTo>
                  <a:lnTo>
                    <a:pt x="6947" y="4431"/>
                  </a:lnTo>
                  <a:lnTo>
                    <a:pt x="6893" y="4434"/>
                  </a:lnTo>
                  <a:lnTo>
                    <a:pt x="6840" y="4434"/>
                  </a:lnTo>
                  <a:lnTo>
                    <a:pt x="6770" y="4437"/>
                  </a:lnTo>
                  <a:lnTo>
                    <a:pt x="6663" y="4442"/>
                  </a:lnTo>
                  <a:cubicBezTo>
                    <a:pt x="6659" y="4490"/>
                    <a:pt x="6656" y="4539"/>
                    <a:pt x="6652" y="4587"/>
                  </a:cubicBezTo>
                  <a:cubicBezTo>
                    <a:pt x="6649" y="4637"/>
                    <a:pt x="6645" y="4687"/>
                    <a:pt x="6642" y="4737"/>
                  </a:cubicBezTo>
                  <a:cubicBezTo>
                    <a:pt x="6640" y="4786"/>
                    <a:pt x="6638" y="4836"/>
                    <a:pt x="6636" y="4885"/>
                  </a:cubicBezTo>
                  <a:cubicBezTo>
                    <a:pt x="6629" y="4934"/>
                    <a:pt x="6622" y="4984"/>
                    <a:pt x="6615" y="5033"/>
                  </a:cubicBezTo>
                  <a:cubicBezTo>
                    <a:pt x="6601" y="5069"/>
                    <a:pt x="6586" y="5105"/>
                    <a:pt x="6572" y="5141"/>
                  </a:cubicBezTo>
                  <a:lnTo>
                    <a:pt x="6524" y="5252"/>
                  </a:lnTo>
                  <a:cubicBezTo>
                    <a:pt x="6508" y="5285"/>
                    <a:pt x="6492" y="5319"/>
                    <a:pt x="6476" y="5352"/>
                  </a:cubicBezTo>
                  <a:cubicBezTo>
                    <a:pt x="6467" y="5386"/>
                    <a:pt x="6458" y="5421"/>
                    <a:pt x="6449" y="5455"/>
                  </a:cubicBezTo>
                  <a:cubicBezTo>
                    <a:pt x="6451" y="5487"/>
                    <a:pt x="6452" y="5518"/>
                    <a:pt x="6454" y="5550"/>
                  </a:cubicBezTo>
                  <a:cubicBezTo>
                    <a:pt x="6450" y="5552"/>
                    <a:pt x="6447" y="5554"/>
                    <a:pt x="6443" y="5556"/>
                  </a:cubicBezTo>
                  <a:lnTo>
                    <a:pt x="6427" y="5556"/>
                  </a:lnTo>
                  <a:lnTo>
                    <a:pt x="6427" y="5556"/>
                  </a:lnTo>
                  <a:cubicBezTo>
                    <a:pt x="6425" y="5557"/>
                    <a:pt x="6424" y="5557"/>
                    <a:pt x="6422" y="5558"/>
                  </a:cubicBezTo>
                  <a:lnTo>
                    <a:pt x="6422" y="5566"/>
                  </a:lnTo>
                  <a:lnTo>
                    <a:pt x="6422" y="5571"/>
                  </a:lnTo>
                  <a:lnTo>
                    <a:pt x="6422" y="5582"/>
                  </a:lnTo>
                  <a:lnTo>
                    <a:pt x="6422" y="5595"/>
                  </a:lnTo>
                  <a:lnTo>
                    <a:pt x="6347" y="5682"/>
                  </a:lnTo>
                  <a:cubicBezTo>
                    <a:pt x="6327" y="5713"/>
                    <a:pt x="6308" y="5744"/>
                    <a:pt x="6288" y="5775"/>
                  </a:cubicBezTo>
                  <a:cubicBezTo>
                    <a:pt x="6279" y="5807"/>
                    <a:pt x="6270" y="5840"/>
                    <a:pt x="6261" y="5872"/>
                  </a:cubicBezTo>
                  <a:cubicBezTo>
                    <a:pt x="6258" y="5907"/>
                    <a:pt x="6254" y="5943"/>
                    <a:pt x="6251" y="5978"/>
                  </a:cubicBezTo>
                  <a:cubicBezTo>
                    <a:pt x="6246" y="6013"/>
                    <a:pt x="6240" y="6048"/>
                    <a:pt x="6235" y="6083"/>
                  </a:cubicBezTo>
                  <a:lnTo>
                    <a:pt x="6229" y="6194"/>
                  </a:lnTo>
                  <a:lnTo>
                    <a:pt x="6208" y="6302"/>
                  </a:lnTo>
                  <a:cubicBezTo>
                    <a:pt x="6195" y="6339"/>
                    <a:pt x="6183" y="6376"/>
                    <a:pt x="6170" y="6413"/>
                  </a:cubicBezTo>
                  <a:lnTo>
                    <a:pt x="5978" y="7213"/>
                  </a:lnTo>
                  <a:lnTo>
                    <a:pt x="5951" y="7300"/>
                  </a:lnTo>
                  <a:cubicBezTo>
                    <a:pt x="5946" y="7333"/>
                    <a:pt x="5940" y="7365"/>
                    <a:pt x="5935" y="7398"/>
                  </a:cubicBezTo>
                  <a:cubicBezTo>
                    <a:pt x="5933" y="7428"/>
                    <a:pt x="5931" y="7457"/>
                    <a:pt x="5929" y="7487"/>
                  </a:cubicBezTo>
                  <a:lnTo>
                    <a:pt x="5929" y="7585"/>
                  </a:lnTo>
                  <a:lnTo>
                    <a:pt x="5929" y="7672"/>
                  </a:lnTo>
                  <a:cubicBezTo>
                    <a:pt x="5924" y="7699"/>
                    <a:pt x="5918" y="7727"/>
                    <a:pt x="5913" y="7754"/>
                  </a:cubicBezTo>
                  <a:cubicBezTo>
                    <a:pt x="5908" y="7780"/>
                    <a:pt x="5902" y="7805"/>
                    <a:pt x="5897" y="7831"/>
                  </a:cubicBezTo>
                  <a:cubicBezTo>
                    <a:pt x="5886" y="7859"/>
                    <a:pt x="5876" y="7887"/>
                    <a:pt x="5865" y="7915"/>
                  </a:cubicBezTo>
                  <a:lnTo>
                    <a:pt x="5865" y="7997"/>
                  </a:lnTo>
                  <a:cubicBezTo>
                    <a:pt x="5872" y="8022"/>
                    <a:pt x="5879" y="8048"/>
                    <a:pt x="5886" y="8073"/>
                  </a:cubicBezTo>
                  <a:cubicBezTo>
                    <a:pt x="5899" y="8098"/>
                    <a:pt x="5911" y="8122"/>
                    <a:pt x="5924" y="8147"/>
                  </a:cubicBezTo>
                  <a:lnTo>
                    <a:pt x="5972" y="8216"/>
                  </a:lnTo>
                  <a:lnTo>
                    <a:pt x="6020" y="8282"/>
                  </a:lnTo>
                  <a:lnTo>
                    <a:pt x="6069" y="8343"/>
                  </a:lnTo>
                  <a:cubicBezTo>
                    <a:pt x="6092" y="8412"/>
                    <a:pt x="6115" y="8482"/>
                    <a:pt x="6138" y="8551"/>
                  </a:cubicBezTo>
                  <a:lnTo>
                    <a:pt x="6111" y="8572"/>
                  </a:lnTo>
                  <a:cubicBezTo>
                    <a:pt x="6097" y="8576"/>
                    <a:pt x="6083" y="8581"/>
                    <a:pt x="6069" y="8585"/>
                  </a:cubicBezTo>
                  <a:cubicBezTo>
                    <a:pt x="6056" y="8590"/>
                    <a:pt x="6044" y="8594"/>
                    <a:pt x="6031" y="8599"/>
                  </a:cubicBezTo>
                  <a:cubicBezTo>
                    <a:pt x="6020" y="8606"/>
                    <a:pt x="6010" y="8613"/>
                    <a:pt x="5999" y="8620"/>
                  </a:cubicBezTo>
                  <a:cubicBezTo>
                    <a:pt x="6022" y="8623"/>
                    <a:pt x="6046" y="8627"/>
                    <a:pt x="6069" y="8630"/>
                  </a:cubicBezTo>
                  <a:cubicBezTo>
                    <a:pt x="6085" y="8634"/>
                    <a:pt x="6101" y="8639"/>
                    <a:pt x="6117" y="8643"/>
                  </a:cubicBezTo>
                  <a:cubicBezTo>
                    <a:pt x="6131" y="8652"/>
                    <a:pt x="6146" y="8661"/>
                    <a:pt x="6160" y="8670"/>
                  </a:cubicBezTo>
                  <a:cubicBezTo>
                    <a:pt x="6153" y="8687"/>
                    <a:pt x="6145" y="8703"/>
                    <a:pt x="6138" y="8720"/>
                  </a:cubicBezTo>
                  <a:cubicBezTo>
                    <a:pt x="6140" y="8737"/>
                    <a:pt x="6142" y="8753"/>
                    <a:pt x="6144" y="8770"/>
                  </a:cubicBezTo>
                  <a:cubicBezTo>
                    <a:pt x="6156" y="8789"/>
                    <a:pt x="6169" y="8807"/>
                    <a:pt x="6181" y="8826"/>
                  </a:cubicBezTo>
                  <a:cubicBezTo>
                    <a:pt x="6199" y="8842"/>
                    <a:pt x="6217" y="8857"/>
                    <a:pt x="6235" y="8873"/>
                  </a:cubicBezTo>
                  <a:cubicBezTo>
                    <a:pt x="6253" y="8888"/>
                    <a:pt x="6270" y="8903"/>
                    <a:pt x="6288" y="8918"/>
                  </a:cubicBezTo>
                  <a:lnTo>
                    <a:pt x="6352" y="8952"/>
                  </a:lnTo>
                  <a:lnTo>
                    <a:pt x="6465" y="9005"/>
                  </a:lnTo>
                  <a:lnTo>
                    <a:pt x="6583" y="9063"/>
                  </a:lnTo>
                  <a:lnTo>
                    <a:pt x="6706" y="9116"/>
                  </a:lnTo>
                  <a:lnTo>
                    <a:pt x="6781" y="9140"/>
                  </a:lnTo>
                  <a:lnTo>
                    <a:pt x="6867" y="9161"/>
                  </a:lnTo>
                  <a:lnTo>
                    <a:pt x="6958" y="9179"/>
                  </a:lnTo>
                  <a:lnTo>
                    <a:pt x="7043" y="9200"/>
                  </a:lnTo>
                  <a:lnTo>
                    <a:pt x="7134" y="9224"/>
                  </a:lnTo>
                  <a:lnTo>
                    <a:pt x="7220" y="9248"/>
                  </a:lnTo>
                  <a:lnTo>
                    <a:pt x="7290" y="9279"/>
                  </a:lnTo>
                  <a:lnTo>
                    <a:pt x="7343" y="9314"/>
                  </a:lnTo>
                  <a:cubicBezTo>
                    <a:pt x="7357" y="9329"/>
                    <a:pt x="7372" y="9344"/>
                    <a:pt x="7386" y="9359"/>
                  </a:cubicBezTo>
                  <a:cubicBezTo>
                    <a:pt x="7393" y="9376"/>
                    <a:pt x="7401" y="9392"/>
                    <a:pt x="7408" y="9409"/>
                  </a:cubicBezTo>
                  <a:lnTo>
                    <a:pt x="7381" y="9433"/>
                  </a:lnTo>
                  <a:cubicBezTo>
                    <a:pt x="7374" y="9443"/>
                    <a:pt x="7366" y="9454"/>
                    <a:pt x="7359" y="9464"/>
                  </a:cubicBezTo>
                  <a:lnTo>
                    <a:pt x="7333" y="9493"/>
                  </a:lnTo>
                  <a:cubicBezTo>
                    <a:pt x="7317" y="9503"/>
                    <a:pt x="7300" y="9512"/>
                    <a:pt x="7284" y="9522"/>
                  </a:cubicBezTo>
                  <a:lnTo>
                    <a:pt x="7193" y="9546"/>
                  </a:lnTo>
                  <a:lnTo>
                    <a:pt x="7081" y="9559"/>
                  </a:lnTo>
                  <a:lnTo>
                    <a:pt x="6958" y="9562"/>
                  </a:lnTo>
                  <a:lnTo>
                    <a:pt x="6824" y="9559"/>
                  </a:lnTo>
                  <a:lnTo>
                    <a:pt x="6690" y="9551"/>
                  </a:lnTo>
                  <a:lnTo>
                    <a:pt x="6567" y="9546"/>
                  </a:lnTo>
                  <a:lnTo>
                    <a:pt x="6454" y="9538"/>
                  </a:lnTo>
                  <a:lnTo>
                    <a:pt x="6261" y="9525"/>
                  </a:lnTo>
                  <a:lnTo>
                    <a:pt x="6074" y="9493"/>
                  </a:lnTo>
                  <a:lnTo>
                    <a:pt x="5903" y="9454"/>
                  </a:lnTo>
                  <a:lnTo>
                    <a:pt x="5726" y="9401"/>
                  </a:lnTo>
                  <a:lnTo>
                    <a:pt x="5560" y="9351"/>
                  </a:lnTo>
                  <a:lnTo>
                    <a:pt x="5404" y="9295"/>
                  </a:lnTo>
                  <a:lnTo>
                    <a:pt x="5244" y="9245"/>
                  </a:lnTo>
                  <a:lnTo>
                    <a:pt x="5083" y="9250"/>
                  </a:lnTo>
                  <a:cubicBezTo>
                    <a:pt x="5062" y="9248"/>
                    <a:pt x="5040" y="9247"/>
                    <a:pt x="5019" y="9245"/>
                  </a:cubicBezTo>
                  <a:lnTo>
                    <a:pt x="4944" y="9227"/>
                  </a:lnTo>
                  <a:lnTo>
                    <a:pt x="4853" y="9211"/>
                  </a:lnTo>
                  <a:lnTo>
                    <a:pt x="4762" y="9187"/>
                  </a:lnTo>
                  <a:lnTo>
                    <a:pt x="4681" y="9163"/>
                  </a:lnTo>
                  <a:cubicBezTo>
                    <a:pt x="4660" y="9153"/>
                    <a:pt x="4638" y="9144"/>
                    <a:pt x="4617" y="9134"/>
                  </a:cubicBezTo>
                  <a:lnTo>
                    <a:pt x="4585" y="9105"/>
                  </a:lnTo>
                  <a:cubicBezTo>
                    <a:pt x="4581" y="9090"/>
                    <a:pt x="4578" y="9075"/>
                    <a:pt x="4574" y="9060"/>
                  </a:cubicBezTo>
                  <a:cubicBezTo>
                    <a:pt x="4578" y="9042"/>
                    <a:pt x="4581" y="9023"/>
                    <a:pt x="4585" y="9005"/>
                  </a:cubicBezTo>
                  <a:cubicBezTo>
                    <a:pt x="4592" y="8986"/>
                    <a:pt x="4599" y="8966"/>
                    <a:pt x="4606" y="8947"/>
                  </a:cubicBezTo>
                  <a:cubicBezTo>
                    <a:pt x="4617" y="8926"/>
                    <a:pt x="4627" y="8905"/>
                    <a:pt x="4638" y="8884"/>
                  </a:cubicBezTo>
                  <a:cubicBezTo>
                    <a:pt x="4652" y="8863"/>
                    <a:pt x="4667" y="8841"/>
                    <a:pt x="4681" y="8820"/>
                  </a:cubicBezTo>
                  <a:cubicBezTo>
                    <a:pt x="4695" y="8799"/>
                    <a:pt x="4710" y="8778"/>
                    <a:pt x="4724" y="8757"/>
                  </a:cubicBezTo>
                  <a:cubicBezTo>
                    <a:pt x="4735" y="8738"/>
                    <a:pt x="4745" y="8718"/>
                    <a:pt x="4756" y="8699"/>
                  </a:cubicBezTo>
                  <a:cubicBezTo>
                    <a:pt x="4765" y="8681"/>
                    <a:pt x="4774" y="8664"/>
                    <a:pt x="4783" y="8646"/>
                  </a:cubicBezTo>
                  <a:cubicBezTo>
                    <a:pt x="4788" y="8632"/>
                    <a:pt x="4794" y="8618"/>
                    <a:pt x="4799" y="8604"/>
                  </a:cubicBezTo>
                  <a:lnTo>
                    <a:pt x="4676" y="8572"/>
                  </a:lnTo>
                  <a:cubicBezTo>
                    <a:pt x="4647" y="8561"/>
                    <a:pt x="4619" y="8549"/>
                    <a:pt x="4590" y="8538"/>
                  </a:cubicBezTo>
                  <a:cubicBezTo>
                    <a:pt x="4572" y="8526"/>
                    <a:pt x="4555" y="8513"/>
                    <a:pt x="4537" y="8501"/>
                  </a:cubicBezTo>
                  <a:cubicBezTo>
                    <a:pt x="4524" y="8487"/>
                    <a:pt x="4512" y="8473"/>
                    <a:pt x="4499" y="8459"/>
                  </a:cubicBezTo>
                  <a:cubicBezTo>
                    <a:pt x="4495" y="8444"/>
                    <a:pt x="4492" y="8429"/>
                    <a:pt x="4488" y="8414"/>
                  </a:cubicBezTo>
                  <a:lnTo>
                    <a:pt x="4494" y="8366"/>
                  </a:lnTo>
                  <a:cubicBezTo>
                    <a:pt x="4499" y="8349"/>
                    <a:pt x="4505" y="8333"/>
                    <a:pt x="4510" y="8316"/>
                  </a:cubicBezTo>
                  <a:cubicBezTo>
                    <a:pt x="4519" y="8298"/>
                    <a:pt x="4528" y="8281"/>
                    <a:pt x="4537" y="8263"/>
                  </a:cubicBezTo>
                  <a:cubicBezTo>
                    <a:pt x="4546" y="8246"/>
                    <a:pt x="4554" y="8228"/>
                    <a:pt x="4563" y="8211"/>
                  </a:cubicBezTo>
                  <a:cubicBezTo>
                    <a:pt x="4570" y="8192"/>
                    <a:pt x="4578" y="8174"/>
                    <a:pt x="4585" y="8155"/>
                  </a:cubicBezTo>
                  <a:cubicBezTo>
                    <a:pt x="4592" y="8136"/>
                    <a:pt x="4599" y="8116"/>
                    <a:pt x="4606" y="8097"/>
                  </a:cubicBezTo>
                  <a:cubicBezTo>
                    <a:pt x="4608" y="8079"/>
                    <a:pt x="4610" y="8060"/>
                    <a:pt x="4612" y="8042"/>
                  </a:cubicBezTo>
                  <a:cubicBezTo>
                    <a:pt x="4610" y="8023"/>
                    <a:pt x="4608" y="8003"/>
                    <a:pt x="4606" y="7984"/>
                  </a:cubicBezTo>
                  <a:cubicBezTo>
                    <a:pt x="4601" y="7963"/>
                    <a:pt x="4595" y="7941"/>
                    <a:pt x="4590" y="7920"/>
                  </a:cubicBezTo>
                  <a:cubicBezTo>
                    <a:pt x="4588" y="7893"/>
                    <a:pt x="4587" y="7865"/>
                    <a:pt x="4585" y="7838"/>
                  </a:cubicBezTo>
                  <a:lnTo>
                    <a:pt x="4585" y="7746"/>
                  </a:lnTo>
                  <a:cubicBezTo>
                    <a:pt x="4587" y="7713"/>
                    <a:pt x="4588" y="7679"/>
                    <a:pt x="4590" y="7646"/>
                  </a:cubicBezTo>
                  <a:cubicBezTo>
                    <a:pt x="4595" y="7614"/>
                    <a:pt x="4601" y="7583"/>
                    <a:pt x="4606" y="7551"/>
                  </a:cubicBezTo>
                  <a:cubicBezTo>
                    <a:pt x="4613" y="7522"/>
                    <a:pt x="4621" y="7493"/>
                    <a:pt x="4628" y="7464"/>
                  </a:cubicBezTo>
                  <a:cubicBezTo>
                    <a:pt x="4633" y="7417"/>
                    <a:pt x="4639" y="7371"/>
                    <a:pt x="4644" y="7324"/>
                  </a:cubicBezTo>
                  <a:cubicBezTo>
                    <a:pt x="4649" y="7274"/>
                    <a:pt x="4655" y="7223"/>
                    <a:pt x="4660" y="7173"/>
                  </a:cubicBezTo>
                  <a:lnTo>
                    <a:pt x="4660" y="7018"/>
                  </a:lnTo>
                  <a:cubicBezTo>
                    <a:pt x="4658" y="6963"/>
                    <a:pt x="4657" y="6909"/>
                    <a:pt x="4655" y="6854"/>
                  </a:cubicBezTo>
                  <a:cubicBezTo>
                    <a:pt x="4649" y="6800"/>
                    <a:pt x="4644" y="6747"/>
                    <a:pt x="4638" y="6693"/>
                  </a:cubicBezTo>
                  <a:cubicBezTo>
                    <a:pt x="4636" y="6642"/>
                    <a:pt x="4635" y="6591"/>
                    <a:pt x="4633" y="6540"/>
                  </a:cubicBezTo>
                  <a:cubicBezTo>
                    <a:pt x="4631" y="6492"/>
                    <a:pt x="4630" y="6443"/>
                    <a:pt x="4628" y="6395"/>
                  </a:cubicBezTo>
                  <a:lnTo>
                    <a:pt x="4628" y="6310"/>
                  </a:lnTo>
                  <a:cubicBezTo>
                    <a:pt x="4630" y="6282"/>
                    <a:pt x="4631" y="6254"/>
                    <a:pt x="4633" y="6226"/>
                  </a:cubicBezTo>
                  <a:cubicBezTo>
                    <a:pt x="4637" y="6197"/>
                    <a:pt x="4640" y="6168"/>
                    <a:pt x="4644" y="6139"/>
                  </a:cubicBezTo>
                  <a:cubicBezTo>
                    <a:pt x="4649" y="6111"/>
                    <a:pt x="4655" y="6082"/>
                    <a:pt x="4660" y="6054"/>
                  </a:cubicBezTo>
                  <a:cubicBezTo>
                    <a:pt x="4665" y="6025"/>
                    <a:pt x="4671" y="5996"/>
                    <a:pt x="4676" y="5967"/>
                  </a:cubicBezTo>
                  <a:lnTo>
                    <a:pt x="4676" y="5891"/>
                  </a:lnTo>
                  <a:cubicBezTo>
                    <a:pt x="4672" y="5866"/>
                    <a:pt x="4669" y="5842"/>
                    <a:pt x="4665" y="5817"/>
                  </a:cubicBezTo>
                  <a:lnTo>
                    <a:pt x="4638" y="5751"/>
                  </a:lnTo>
                  <a:cubicBezTo>
                    <a:pt x="4620" y="5732"/>
                    <a:pt x="4603" y="5712"/>
                    <a:pt x="4585" y="5693"/>
                  </a:cubicBezTo>
                  <a:lnTo>
                    <a:pt x="4585" y="5709"/>
                  </a:lnTo>
                  <a:cubicBezTo>
                    <a:pt x="4572" y="5719"/>
                    <a:pt x="4560" y="5730"/>
                    <a:pt x="4547" y="5740"/>
                  </a:cubicBezTo>
                  <a:cubicBezTo>
                    <a:pt x="4535" y="5755"/>
                    <a:pt x="4522" y="5770"/>
                    <a:pt x="4510" y="5785"/>
                  </a:cubicBezTo>
                  <a:cubicBezTo>
                    <a:pt x="4503" y="5799"/>
                    <a:pt x="4495" y="5813"/>
                    <a:pt x="4488" y="5827"/>
                  </a:cubicBezTo>
                  <a:cubicBezTo>
                    <a:pt x="4485" y="5842"/>
                    <a:pt x="4481" y="5857"/>
                    <a:pt x="4478" y="5872"/>
                  </a:cubicBezTo>
                  <a:cubicBezTo>
                    <a:pt x="4467" y="5876"/>
                    <a:pt x="4457" y="5881"/>
                    <a:pt x="4446" y="5885"/>
                  </a:cubicBezTo>
                  <a:lnTo>
                    <a:pt x="4408" y="5914"/>
                  </a:lnTo>
                  <a:lnTo>
                    <a:pt x="4371" y="5954"/>
                  </a:lnTo>
                  <a:cubicBezTo>
                    <a:pt x="4357" y="5970"/>
                    <a:pt x="4342" y="5986"/>
                    <a:pt x="4328" y="6002"/>
                  </a:cubicBezTo>
                  <a:cubicBezTo>
                    <a:pt x="4312" y="6020"/>
                    <a:pt x="4296" y="6039"/>
                    <a:pt x="4280" y="6057"/>
                  </a:cubicBezTo>
                  <a:lnTo>
                    <a:pt x="4237" y="6112"/>
                  </a:lnTo>
                  <a:cubicBezTo>
                    <a:pt x="4226" y="6130"/>
                    <a:pt x="4216" y="6147"/>
                    <a:pt x="4205" y="6165"/>
                  </a:cubicBezTo>
                  <a:cubicBezTo>
                    <a:pt x="4191" y="6182"/>
                    <a:pt x="4176" y="6198"/>
                    <a:pt x="4162" y="6215"/>
                  </a:cubicBezTo>
                  <a:cubicBezTo>
                    <a:pt x="4123" y="6263"/>
                    <a:pt x="4083" y="6310"/>
                    <a:pt x="4044" y="6358"/>
                  </a:cubicBezTo>
                  <a:cubicBezTo>
                    <a:pt x="3999" y="6405"/>
                    <a:pt x="3955" y="6453"/>
                    <a:pt x="3910" y="6500"/>
                  </a:cubicBezTo>
                  <a:lnTo>
                    <a:pt x="3787" y="6646"/>
                  </a:lnTo>
                  <a:cubicBezTo>
                    <a:pt x="3751" y="6693"/>
                    <a:pt x="3716" y="6741"/>
                    <a:pt x="3680" y="6788"/>
                  </a:cubicBezTo>
                  <a:cubicBezTo>
                    <a:pt x="3653" y="6834"/>
                    <a:pt x="3626" y="6879"/>
                    <a:pt x="3599" y="6925"/>
                  </a:cubicBezTo>
                  <a:lnTo>
                    <a:pt x="3599" y="6928"/>
                  </a:lnTo>
                  <a:lnTo>
                    <a:pt x="3599" y="6931"/>
                  </a:lnTo>
                  <a:cubicBezTo>
                    <a:pt x="3601" y="6933"/>
                    <a:pt x="3603" y="6934"/>
                    <a:pt x="3605" y="6936"/>
                  </a:cubicBezTo>
                  <a:lnTo>
                    <a:pt x="3605" y="6941"/>
                  </a:lnTo>
                  <a:cubicBezTo>
                    <a:pt x="3610" y="6945"/>
                    <a:pt x="3616" y="6948"/>
                    <a:pt x="3621" y="6952"/>
                  </a:cubicBezTo>
                  <a:cubicBezTo>
                    <a:pt x="3601" y="6948"/>
                    <a:pt x="3582" y="6945"/>
                    <a:pt x="3562" y="6941"/>
                  </a:cubicBezTo>
                  <a:cubicBezTo>
                    <a:pt x="3553" y="6960"/>
                    <a:pt x="3544" y="6978"/>
                    <a:pt x="3535" y="6997"/>
                  </a:cubicBezTo>
                  <a:lnTo>
                    <a:pt x="3492" y="7052"/>
                  </a:lnTo>
                  <a:cubicBezTo>
                    <a:pt x="3480" y="7069"/>
                    <a:pt x="3467" y="7085"/>
                    <a:pt x="3455" y="7102"/>
                  </a:cubicBezTo>
                  <a:lnTo>
                    <a:pt x="3407" y="7150"/>
                  </a:lnTo>
                  <a:cubicBezTo>
                    <a:pt x="3394" y="7161"/>
                    <a:pt x="3382" y="7173"/>
                    <a:pt x="3369" y="7184"/>
                  </a:cubicBezTo>
                  <a:lnTo>
                    <a:pt x="3348" y="7226"/>
                  </a:lnTo>
                  <a:lnTo>
                    <a:pt x="3348" y="7266"/>
                  </a:lnTo>
                  <a:lnTo>
                    <a:pt x="3348" y="7308"/>
                  </a:lnTo>
                  <a:cubicBezTo>
                    <a:pt x="3351" y="7320"/>
                    <a:pt x="3355" y="7333"/>
                    <a:pt x="3358" y="7345"/>
                  </a:cubicBezTo>
                  <a:cubicBezTo>
                    <a:pt x="3355" y="7356"/>
                    <a:pt x="3351" y="7366"/>
                    <a:pt x="3348" y="7377"/>
                  </a:cubicBezTo>
                  <a:cubicBezTo>
                    <a:pt x="3330" y="7409"/>
                    <a:pt x="3312" y="7442"/>
                    <a:pt x="3294" y="7474"/>
                  </a:cubicBezTo>
                  <a:cubicBezTo>
                    <a:pt x="3271" y="7508"/>
                    <a:pt x="3247" y="7541"/>
                    <a:pt x="3224" y="7575"/>
                  </a:cubicBezTo>
                  <a:lnTo>
                    <a:pt x="3160" y="7672"/>
                  </a:lnTo>
                  <a:cubicBezTo>
                    <a:pt x="3142" y="7705"/>
                    <a:pt x="3125" y="7737"/>
                    <a:pt x="3107" y="7770"/>
                  </a:cubicBezTo>
                  <a:cubicBezTo>
                    <a:pt x="3093" y="7803"/>
                    <a:pt x="3078" y="7835"/>
                    <a:pt x="3064" y="7868"/>
                  </a:cubicBezTo>
                  <a:lnTo>
                    <a:pt x="3037" y="7970"/>
                  </a:lnTo>
                  <a:lnTo>
                    <a:pt x="3037" y="8076"/>
                  </a:lnTo>
                  <a:cubicBezTo>
                    <a:pt x="3048" y="8113"/>
                    <a:pt x="3058" y="8150"/>
                    <a:pt x="3069" y="8187"/>
                  </a:cubicBezTo>
                  <a:cubicBezTo>
                    <a:pt x="3073" y="8206"/>
                    <a:pt x="3076" y="8226"/>
                    <a:pt x="3080" y="8245"/>
                  </a:cubicBezTo>
                  <a:cubicBezTo>
                    <a:pt x="3075" y="8264"/>
                    <a:pt x="3069" y="8284"/>
                    <a:pt x="3064" y="8303"/>
                  </a:cubicBezTo>
                  <a:cubicBezTo>
                    <a:pt x="3053" y="8321"/>
                    <a:pt x="3043" y="8338"/>
                    <a:pt x="3032" y="8356"/>
                  </a:cubicBezTo>
                  <a:cubicBezTo>
                    <a:pt x="3018" y="8374"/>
                    <a:pt x="3003" y="8391"/>
                    <a:pt x="2989" y="8409"/>
                  </a:cubicBezTo>
                  <a:cubicBezTo>
                    <a:pt x="2980" y="8425"/>
                    <a:pt x="2971" y="8440"/>
                    <a:pt x="2962" y="8456"/>
                  </a:cubicBezTo>
                  <a:cubicBezTo>
                    <a:pt x="2955" y="8469"/>
                    <a:pt x="2948" y="8483"/>
                    <a:pt x="2941" y="8496"/>
                  </a:cubicBezTo>
                  <a:cubicBezTo>
                    <a:pt x="2943" y="8507"/>
                    <a:pt x="2944" y="8519"/>
                    <a:pt x="2946" y="8530"/>
                  </a:cubicBezTo>
                  <a:lnTo>
                    <a:pt x="3198" y="8767"/>
                  </a:lnTo>
                  <a:lnTo>
                    <a:pt x="3198" y="8836"/>
                  </a:lnTo>
                  <a:lnTo>
                    <a:pt x="3171" y="8884"/>
                  </a:lnTo>
                  <a:lnTo>
                    <a:pt x="3133" y="8934"/>
                  </a:lnTo>
                  <a:cubicBezTo>
                    <a:pt x="3119" y="8952"/>
                    <a:pt x="3105" y="8971"/>
                    <a:pt x="3091" y="8989"/>
                  </a:cubicBezTo>
                  <a:cubicBezTo>
                    <a:pt x="3078" y="9008"/>
                    <a:pt x="3066" y="9026"/>
                    <a:pt x="3053" y="9045"/>
                  </a:cubicBezTo>
                  <a:cubicBezTo>
                    <a:pt x="3041" y="9062"/>
                    <a:pt x="3028" y="9080"/>
                    <a:pt x="3016" y="9097"/>
                  </a:cubicBezTo>
                  <a:cubicBezTo>
                    <a:pt x="3009" y="9113"/>
                    <a:pt x="3001" y="9129"/>
                    <a:pt x="2994" y="9145"/>
                  </a:cubicBezTo>
                  <a:cubicBezTo>
                    <a:pt x="2996" y="9158"/>
                    <a:pt x="2997" y="9171"/>
                    <a:pt x="2999" y="9184"/>
                  </a:cubicBezTo>
                  <a:cubicBezTo>
                    <a:pt x="3013" y="9213"/>
                    <a:pt x="3028" y="9243"/>
                    <a:pt x="3042" y="9272"/>
                  </a:cubicBezTo>
                  <a:lnTo>
                    <a:pt x="3107" y="9364"/>
                  </a:lnTo>
                  <a:lnTo>
                    <a:pt x="3176" y="9454"/>
                  </a:lnTo>
                  <a:cubicBezTo>
                    <a:pt x="3197" y="9486"/>
                    <a:pt x="3219" y="9517"/>
                    <a:pt x="3240" y="9549"/>
                  </a:cubicBezTo>
                  <a:cubicBezTo>
                    <a:pt x="3256" y="9581"/>
                    <a:pt x="3273" y="9612"/>
                    <a:pt x="3289" y="9644"/>
                  </a:cubicBezTo>
                  <a:cubicBezTo>
                    <a:pt x="3300" y="9676"/>
                    <a:pt x="3310" y="9709"/>
                    <a:pt x="3321" y="9741"/>
                  </a:cubicBezTo>
                  <a:cubicBezTo>
                    <a:pt x="3323" y="9774"/>
                    <a:pt x="3324" y="9806"/>
                    <a:pt x="3326" y="9839"/>
                  </a:cubicBezTo>
                  <a:cubicBezTo>
                    <a:pt x="3317" y="9872"/>
                    <a:pt x="3308" y="9906"/>
                    <a:pt x="3299" y="9939"/>
                  </a:cubicBezTo>
                  <a:lnTo>
                    <a:pt x="3160" y="9974"/>
                  </a:lnTo>
                  <a:lnTo>
                    <a:pt x="3016" y="9992"/>
                  </a:lnTo>
                  <a:lnTo>
                    <a:pt x="2855" y="10000"/>
                  </a:lnTo>
                  <a:lnTo>
                    <a:pt x="2700" y="9997"/>
                  </a:lnTo>
                  <a:lnTo>
                    <a:pt x="2539" y="9979"/>
                  </a:lnTo>
                  <a:lnTo>
                    <a:pt x="2384" y="9955"/>
                  </a:lnTo>
                  <a:lnTo>
                    <a:pt x="2239" y="9921"/>
                  </a:lnTo>
                  <a:lnTo>
                    <a:pt x="2105" y="9881"/>
                  </a:lnTo>
                  <a:cubicBezTo>
                    <a:pt x="2066" y="9865"/>
                    <a:pt x="2026" y="9850"/>
                    <a:pt x="1987" y="9834"/>
                  </a:cubicBezTo>
                  <a:lnTo>
                    <a:pt x="1901" y="9781"/>
                  </a:lnTo>
                  <a:lnTo>
                    <a:pt x="1837" y="9723"/>
                  </a:lnTo>
                  <a:lnTo>
                    <a:pt x="1837" y="9514"/>
                  </a:lnTo>
                  <a:cubicBezTo>
                    <a:pt x="1828" y="9503"/>
                    <a:pt x="1819" y="9491"/>
                    <a:pt x="1810" y="9480"/>
                  </a:cubicBezTo>
                  <a:cubicBezTo>
                    <a:pt x="1798" y="9465"/>
                    <a:pt x="1785" y="9450"/>
                    <a:pt x="1773" y="9435"/>
                  </a:cubicBezTo>
                  <a:cubicBezTo>
                    <a:pt x="1764" y="9417"/>
                    <a:pt x="1755" y="9400"/>
                    <a:pt x="1746" y="9382"/>
                  </a:cubicBezTo>
                  <a:lnTo>
                    <a:pt x="1725" y="9316"/>
                  </a:lnTo>
                  <a:lnTo>
                    <a:pt x="1725" y="9248"/>
                  </a:lnTo>
                  <a:cubicBezTo>
                    <a:pt x="1732" y="9224"/>
                    <a:pt x="1739" y="9201"/>
                    <a:pt x="1746" y="9177"/>
                  </a:cubicBezTo>
                  <a:cubicBezTo>
                    <a:pt x="1751" y="9160"/>
                    <a:pt x="1757" y="9143"/>
                    <a:pt x="1762" y="9126"/>
                  </a:cubicBezTo>
                  <a:lnTo>
                    <a:pt x="1762" y="9071"/>
                  </a:lnTo>
                  <a:cubicBezTo>
                    <a:pt x="1755" y="9052"/>
                    <a:pt x="1748" y="9032"/>
                    <a:pt x="1741" y="9013"/>
                  </a:cubicBezTo>
                  <a:cubicBezTo>
                    <a:pt x="1736" y="8993"/>
                    <a:pt x="1730" y="8972"/>
                    <a:pt x="1725" y="8952"/>
                  </a:cubicBezTo>
                  <a:cubicBezTo>
                    <a:pt x="1721" y="8929"/>
                    <a:pt x="1718" y="8907"/>
                    <a:pt x="1714" y="8884"/>
                  </a:cubicBezTo>
                  <a:lnTo>
                    <a:pt x="1714" y="8810"/>
                  </a:lnTo>
                  <a:cubicBezTo>
                    <a:pt x="1721" y="8784"/>
                    <a:pt x="1728" y="8759"/>
                    <a:pt x="1735" y="8733"/>
                  </a:cubicBezTo>
                  <a:lnTo>
                    <a:pt x="1762" y="8667"/>
                  </a:lnTo>
                  <a:cubicBezTo>
                    <a:pt x="1775" y="8647"/>
                    <a:pt x="1787" y="8626"/>
                    <a:pt x="1800" y="8606"/>
                  </a:cubicBezTo>
                  <a:cubicBezTo>
                    <a:pt x="1812" y="8586"/>
                    <a:pt x="1825" y="8566"/>
                    <a:pt x="1837" y="8546"/>
                  </a:cubicBezTo>
                  <a:cubicBezTo>
                    <a:pt x="1848" y="8521"/>
                    <a:pt x="1858" y="8497"/>
                    <a:pt x="1869" y="8472"/>
                  </a:cubicBezTo>
                  <a:lnTo>
                    <a:pt x="1869" y="7820"/>
                  </a:lnTo>
                  <a:lnTo>
                    <a:pt x="1998" y="7020"/>
                  </a:lnTo>
                  <a:cubicBezTo>
                    <a:pt x="2085" y="6872"/>
                    <a:pt x="2173" y="6725"/>
                    <a:pt x="2260" y="6577"/>
                  </a:cubicBezTo>
                  <a:cubicBezTo>
                    <a:pt x="2265" y="6458"/>
                    <a:pt x="2271" y="6340"/>
                    <a:pt x="2276" y="6221"/>
                  </a:cubicBezTo>
                  <a:lnTo>
                    <a:pt x="2453" y="5735"/>
                  </a:lnTo>
                  <a:lnTo>
                    <a:pt x="2501" y="5606"/>
                  </a:lnTo>
                  <a:cubicBezTo>
                    <a:pt x="2514" y="5565"/>
                    <a:pt x="2526" y="5525"/>
                    <a:pt x="2539" y="5484"/>
                  </a:cubicBezTo>
                  <a:cubicBezTo>
                    <a:pt x="2546" y="5444"/>
                    <a:pt x="2553" y="5403"/>
                    <a:pt x="2560" y="5363"/>
                  </a:cubicBezTo>
                  <a:cubicBezTo>
                    <a:pt x="2571" y="5324"/>
                    <a:pt x="2581" y="5286"/>
                    <a:pt x="2592" y="5247"/>
                  </a:cubicBezTo>
                  <a:lnTo>
                    <a:pt x="2598" y="5202"/>
                  </a:lnTo>
                  <a:lnTo>
                    <a:pt x="2592" y="5154"/>
                  </a:lnTo>
                  <a:cubicBezTo>
                    <a:pt x="2590" y="5138"/>
                    <a:pt x="2589" y="5123"/>
                    <a:pt x="2587" y="5107"/>
                  </a:cubicBezTo>
                  <a:lnTo>
                    <a:pt x="2587" y="5059"/>
                  </a:lnTo>
                  <a:cubicBezTo>
                    <a:pt x="2596" y="5044"/>
                    <a:pt x="2605" y="5030"/>
                    <a:pt x="2614" y="5015"/>
                  </a:cubicBezTo>
                  <a:lnTo>
                    <a:pt x="2592" y="5015"/>
                  </a:lnTo>
                  <a:lnTo>
                    <a:pt x="2587" y="5015"/>
                  </a:lnTo>
                  <a:lnTo>
                    <a:pt x="2582" y="5015"/>
                  </a:lnTo>
                  <a:lnTo>
                    <a:pt x="2582" y="5020"/>
                  </a:lnTo>
                  <a:lnTo>
                    <a:pt x="2571" y="5020"/>
                  </a:lnTo>
                  <a:lnTo>
                    <a:pt x="2571" y="5015"/>
                  </a:lnTo>
                  <a:cubicBezTo>
                    <a:pt x="2569" y="5014"/>
                    <a:pt x="2568" y="5013"/>
                    <a:pt x="2566" y="5012"/>
                  </a:cubicBezTo>
                  <a:cubicBezTo>
                    <a:pt x="2564" y="5009"/>
                    <a:pt x="2562" y="5007"/>
                    <a:pt x="2560" y="5004"/>
                  </a:cubicBezTo>
                  <a:lnTo>
                    <a:pt x="2566" y="4980"/>
                  </a:lnTo>
                  <a:cubicBezTo>
                    <a:pt x="2559" y="4975"/>
                    <a:pt x="2551" y="4969"/>
                    <a:pt x="2544" y="4964"/>
                  </a:cubicBezTo>
                  <a:lnTo>
                    <a:pt x="2517" y="4946"/>
                  </a:lnTo>
                  <a:cubicBezTo>
                    <a:pt x="2503" y="4942"/>
                    <a:pt x="2489" y="4937"/>
                    <a:pt x="2475" y="4933"/>
                  </a:cubicBezTo>
                  <a:cubicBezTo>
                    <a:pt x="2464" y="4928"/>
                    <a:pt x="2453" y="4922"/>
                    <a:pt x="2442" y="4917"/>
                  </a:cubicBezTo>
                  <a:cubicBezTo>
                    <a:pt x="2435" y="4913"/>
                    <a:pt x="2428" y="4908"/>
                    <a:pt x="2421" y="4904"/>
                  </a:cubicBezTo>
                  <a:lnTo>
                    <a:pt x="2421" y="4605"/>
                  </a:lnTo>
                  <a:cubicBezTo>
                    <a:pt x="2425" y="4443"/>
                    <a:pt x="2428" y="4282"/>
                    <a:pt x="2432" y="4120"/>
                  </a:cubicBezTo>
                  <a:cubicBezTo>
                    <a:pt x="2439" y="4085"/>
                    <a:pt x="2446" y="4049"/>
                    <a:pt x="2453" y="4014"/>
                  </a:cubicBezTo>
                  <a:cubicBezTo>
                    <a:pt x="2451" y="3980"/>
                    <a:pt x="2450" y="3945"/>
                    <a:pt x="2448" y="3911"/>
                  </a:cubicBezTo>
                  <a:cubicBezTo>
                    <a:pt x="2443" y="3877"/>
                    <a:pt x="2437" y="3842"/>
                    <a:pt x="2432" y="3808"/>
                  </a:cubicBezTo>
                  <a:cubicBezTo>
                    <a:pt x="2425" y="3773"/>
                    <a:pt x="2417" y="3738"/>
                    <a:pt x="2410" y="3703"/>
                  </a:cubicBezTo>
                  <a:cubicBezTo>
                    <a:pt x="2414" y="3668"/>
                    <a:pt x="2417" y="3632"/>
                    <a:pt x="2421" y="3597"/>
                  </a:cubicBezTo>
                  <a:cubicBezTo>
                    <a:pt x="2425" y="3558"/>
                    <a:pt x="2428" y="3520"/>
                    <a:pt x="2432" y="3481"/>
                  </a:cubicBezTo>
                  <a:cubicBezTo>
                    <a:pt x="2437" y="3441"/>
                    <a:pt x="2443" y="3402"/>
                    <a:pt x="2448" y="3362"/>
                  </a:cubicBezTo>
                  <a:cubicBezTo>
                    <a:pt x="2450" y="3321"/>
                    <a:pt x="2451" y="3279"/>
                    <a:pt x="2453" y="3238"/>
                  </a:cubicBezTo>
                  <a:cubicBezTo>
                    <a:pt x="2451" y="3199"/>
                    <a:pt x="2450" y="3161"/>
                    <a:pt x="2448" y="3122"/>
                  </a:cubicBezTo>
                  <a:lnTo>
                    <a:pt x="2421" y="3017"/>
                  </a:lnTo>
                  <a:cubicBezTo>
                    <a:pt x="2401" y="2912"/>
                    <a:pt x="2382" y="2808"/>
                    <a:pt x="2362" y="2703"/>
                  </a:cubicBezTo>
                  <a:cubicBezTo>
                    <a:pt x="2358" y="2720"/>
                    <a:pt x="2355" y="2736"/>
                    <a:pt x="2351" y="2753"/>
                  </a:cubicBezTo>
                  <a:lnTo>
                    <a:pt x="2314" y="2790"/>
                  </a:lnTo>
                  <a:cubicBezTo>
                    <a:pt x="2303" y="2800"/>
                    <a:pt x="2293" y="2811"/>
                    <a:pt x="2282" y="2821"/>
                  </a:cubicBezTo>
                  <a:lnTo>
                    <a:pt x="2255" y="2848"/>
                  </a:lnTo>
                  <a:cubicBezTo>
                    <a:pt x="2250" y="2858"/>
                    <a:pt x="2244" y="2867"/>
                    <a:pt x="2239" y="2877"/>
                  </a:cubicBezTo>
                  <a:cubicBezTo>
                    <a:pt x="2238" y="2886"/>
                    <a:pt x="2237" y="2894"/>
                    <a:pt x="2236" y="2903"/>
                  </a:cubicBezTo>
                  <a:lnTo>
                    <a:pt x="2217" y="2922"/>
                  </a:lnTo>
                  <a:cubicBezTo>
                    <a:pt x="2206" y="2933"/>
                    <a:pt x="2196" y="2945"/>
                    <a:pt x="2185" y="2956"/>
                  </a:cubicBezTo>
                  <a:lnTo>
                    <a:pt x="2148" y="2996"/>
                  </a:lnTo>
                  <a:cubicBezTo>
                    <a:pt x="2141" y="3011"/>
                    <a:pt x="2133" y="3025"/>
                    <a:pt x="2126" y="3040"/>
                  </a:cubicBezTo>
                  <a:lnTo>
                    <a:pt x="2105" y="3088"/>
                  </a:lnTo>
                  <a:cubicBezTo>
                    <a:pt x="2101" y="3100"/>
                    <a:pt x="2098" y="3113"/>
                    <a:pt x="2094" y="3125"/>
                  </a:cubicBezTo>
                  <a:cubicBezTo>
                    <a:pt x="2092" y="3135"/>
                    <a:pt x="2091" y="3144"/>
                    <a:pt x="2089" y="3154"/>
                  </a:cubicBezTo>
                  <a:cubicBezTo>
                    <a:pt x="2085" y="3157"/>
                    <a:pt x="2082" y="3161"/>
                    <a:pt x="2078" y="3164"/>
                  </a:cubicBezTo>
                  <a:lnTo>
                    <a:pt x="1971" y="3215"/>
                  </a:lnTo>
                  <a:lnTo>
                    <a:pt x="1869" y="3257"/>
                  </a:lnTo>
                  <a:lnTo>
                    <a:pt x="1773" y="3296"/>
                  </a:lnTo>
                  <a:cubicBezTo>
                    <a:pt x="1741" y="3308"/>
                    <a:pt x="1708" y="3319"/>
                    <a:pt x="1676" y="3331"/>
                  </a:cubicBezTo>
                  <a:lnTo>
                    <a:pt x="1559" y="3362"/>
                  </a:lnTo>
                  <a:lnTo>
                    <a:pt x="1414" y="3389"/>
                  </a:lnTo>
                  <a:lnTo>
                    <a:pt x="1296" y="3399"/>
                  </a:lnTo>
                  <a:lnTo>
                    <a:pt x="1194" y="3391"/>
                  </a:lnTo>
                  <a:lnTo>
                    <a:pt x="1093" y="3376"/>
                  </a:lnTo>
                  <a:lnTo>
                    <a:pt x="1007" y="3344"/>
                  </a:lnTo>
                  <a:cubicBezTo>
                    <a:pt x="978" y="3333"/>
                    <a:pt x="950" y="3321"/>
                    <a:pt x="921" y="3310"/>
                  </a:cubicBezTo>
                  <a:cubicBezTo>
                    <a:pt x="896" y="3297"/>
                    <a:pt x="871" y="3283"/>
                    <a:pt x="846" y="3270"/>
                  </a:cubicBezTo>
                  <a:lnTo>
                    <a:pt x="777" y="3225"/>
                  </a:lnTo>
                  <a:cubicBezTo>
                    <a:pt x="757" y="3211"/>
                    <a:pt x="738" y="3197"/>
                    <a:pt x="718" y="3183"/>
                  </a:cubicBezTo>
                  <a:cubicBezTo>
                    <a:pt x="700" y="3171"/>
                    <a:pt x="682" y="3158"/>
                    <a:pt x="664" y="3146"/>
                  </a:cubicBezTo>
                  <a:cubicBezTo>
                    <a:pt x="650" y="3135"/>
                    <a:pt x="635" y="3125"/>
                    <a:pt x="621" y="3114"/>
                  </a:cubicBezTo>
                  <a:cubicBezTo>
                    <a:pt x="609" y="3108"/>
                    <a:pt x="596" y="3102"/>
                    <a:pt x="584" y="3096"/>
                  </a:cubicBezTo>
                  <a:cubicBezTo>
                    <a:pt x="548" y="3075"/>
                    <a:pt x="513" y="3053"/>
                    <a:pt x="477" y="3032"/>
                  </a:cubicBezTo>
                  <a:lnTo>
                    <a:pt x="386" y="2959"/>
                  </a:lnTo>
                  <a:lnTo>
                    <a:pt x="311" y="2869"/>
                  </a:lnTo>
                  <a:cubicBezTo>
                    <a:pt x="293" y="2837"/>
                    <a:pt x="275" y="2806"/>
                    <a:pt x="257" y="2774"/>
                  </a:cubicBezTo>
                  <a:cubicBezTo>
                    <a:pt x="243" y="2739"/>
                    <a:pt x="228" y="2703"/>
                    <a:pt x="214" y="2668"/>
                  </a:cubicBezTo>
                  <a:cubicBezTo>
                    <a:pt x="209" y="2631"/>
                    <a:pt x="203" y="2594"/>
                    <a:pt x="198" y="2557"/>
                  </a:cubicBezTo>
                  <a:lnTo>
                    <a:pt x="198" y="2449"/>
                  </a:lnTo>
                  <a:lnTo>
                    <a:pt x="225" y="2341"/>
                  </a:lnTo>
                  <a:cubicBezTo>
                    <a:pt x="230" y="2324"/>
                    <a:pt x="236" y="2308"/>
                    <a:pt x="241" y="2291"/>
                  </a:cubicBezTo>
                  <a:cubicBezTo>
                    <a:pt x="239" y="2275"/>
                    <a:pt x="238" y="2259"/>
                    <a:pt x="236" y="2243"/>
                  </a:cubicBezTo>
                  <a:lnTo>
                    <a:pt x="236" y="2196"/>
                  </a:lnTo>
                  <a:lnTo>
                    <a:pt x="236" y="2151"/>
                  </a:lnTo>
                  <a:cubicBezTo>
                    <a:pt x="239" y="2139"/>
                    <a:pt x="243" y="2126"/>
                    <a:pt x="246" y="2114"/>
                  </a:cubicBezTo>
                  <a:cubicBezTo>
                    <a:pt x="228" y="2087"/>
                    <a:pt x="211" y="2059"/>
                    <a:pt x="193" y="2032"/>
                  </a:cubicBezTo>
                  <a:cubicBezTo>
                    <a:pt x="172" y="2002"/>
                    <a:pt x="150" y="1972"/>
                    <a:pt x="129" y="1942"/>
                  </a:cubicBezTo>
                  <a:cubicBezTo>
                    <a:pt x="111" y="1911"/>
                    <a:pt x="93" y="1881"/>
                    <a:pt x="75" y="1850"/>
                  </a:cubicBezTo>
                  <a:lnTo>
                    <a:pt x="27" y="1760"/>
                  </a:lnTo>
                  <a:cubicBezTo>
                    <a:pt x="18" y="1730"/>
                    <a:pt x="9" y="1701"/>
                    <a:pt x="0" y="1671"/>
                  </a:cubicBezTo>
                  <a:lnTo>
                    <a:pt x="107" y="1618"/>
                  </a:lnTo>
                  <a:lnTo>
                    <a:pt x="257" y="1576"/>
                  </a:lnTo>
                  <a:lnTo>
                    <a:pt x="412" y="1541"/>
                  </a:lnTo>
                  <a:lnTo>
                    <a:pt x="595" y="1518"/>
                  </a:lnTo>
                  <a:lnTo>
                    <a:pt x="777" y="1507"/>
                  </a:lnTo>
                  <a:cubicBezTo>
                    <a:pt x="793" y="1512"/>
                    <a:pt x="809" y="1518"/>
                    <a:pt x="825" y="1523"/>
                  </a:cubicBezTo>
                  <a:cubicBezTo>
                    <a:pt x="843" y="1526"/>
                    <a:pt x="860" y="1530"/>
                    <a:pt x="878" y="1533"/>
                  </a:cubicBezTo>
                  <a:cubicBezTo>
                    <a:pt x="898" y="1536"/>
                    <a:pt x="917" y="1538"/>
                    <a:pt x="937" y="1541"/>
                  </a:cubicBezTo>
                  <a:cubicBezTo>
                    <a:pt x="955" y="1545"/>
                    <a:pt x="973" y="1550"/>
                    <a:pt x="991" y="1554"/>
                  </a:cubicBezTo>
                  <a:cubicBezTo>
                    <a:pt x="1007" y="1561"/>
                    <a:pt x="1023" y="1569"/>
                    <a:pt x="1039" y="1576"/>
                  </a:cubicBezTo>
                  <a:lnTo>
                    <a:pt x="1093" y="1615"/>
                  </a:lnTo>
                  <a:cubicBezTo>
                    <a:pt x="1105" y="1630"/>
                    <a:pt x="1118" y="1645"/>
                    <a:pt x="1130" y="1660"/>
                  </a:cubicBezTo>
                  <a:lnTo>
                    <a:pt x="1087" y="1694"/>
                  </a:lnTo>
                  <a:cubicBezTo>
                    <a:pt x="1082" y="1706"/>
                    <a:pt x="1076" y="1717"/>
                    <a:pt x="1071" y="1729"/>
                  </a:cubicBezTo>
                  <a:cubicBezTo>
                    <a:pt x="1076" y="1740"/>
                    <a:pt x="1082" y="1752"/>
                    <a:pt x="1087" y="1763"/>
                  </a:cubicBezTo>
                  <a:cubicBezTo>
                    <a:pt x="1092" y="1774"/>
                    <a:pt x="1098" y="1786"/>
                    <a:pt x="1103" y="1797"/>
                  </a:cubicBezTo>
                  <a:cubicBezTo>
                    <a:pt x="1107" y="1809"/>
                    <a:pt x="1110" y="1822"/>
                    <a:pt x="1114" y="1834"/>
                  </a:cubicBezTo>
                  <a:cubicBezTo>
                    <a:pt x="1112" y="1846"/>
                    <a:pt x="1111" y="1859"/>
                    <a:pt x="1109" y="1871"/>
                  </a:cubicBezTo>
                  <a:cubicBezTo>
                    <a:pt x="1096" y="1885"/>
                    <a:pt x="1084" y="1899"/>
                    <a:pt x="1071" y="1913"/>
                  </a:cubicBezTo>
                  <a:lnTo>
                    <a:pt x="900" y="1948"/>
                  </a:lnTo>
                  <a:lnTo>
                    <a:pt x="900" y="1985"/>
                  </a:lnTo>
                  <a:cubicBezTo>
                    <a:pt x="902" y="1997"/>
                    <a:pt x="903" y="2010"/>
                    <a:pt x="905" y="2022"/>
                  </a:cubicBezTo>
                  <a:cubicBezTo>
                    <a:pt x="909" y="2036"/>
                    <a:pt x="912" y="2050"/>
                    <a:pt x="916" y="2064"/>
                  </a:cubicBezTo>
                  <a:lnTo>
                    <a:pt x="916" y="2103"/>
                  </a:lnTo>
                  <a:cubicBezTo>
                    <a:pt x="912" y="2116"/>
                    <a:pt x="909" y="2130"/>
                    <a:pt x="905" y="2143"/>
                  </a:cubicBezTo>
                  <a:cubicBezTo>
                    <a:pt x="900" y="2154"/>
                    <a:pt x="894" y="2164"/>
                    <a:pt x="889" y="2175"/>
                  </a:cubicBezTo>
                  <a:cubicBezTo>
                    <a:pt x="875" y="2184"/>
                    <a:pt x="860" y="2192"/>
                    <a:pt x="846" y="2201"/>
                  </a:cubicBezTo>
                  <a:lnTo>
                    <a:pt x="889" y="2241"/>
                  </a:lnTo>
                  <a:cubicBezTo>
                    <a:pt x="905" y="2253"/>
                    <a:pt x="921" y="2266"/>
                    <a:pt x="937" y="2278"/>
                  </a:cubicBezTo>
                  <a:cubicBezTo>
                    <a:pt x="955" y="2289"/>
                    <a:pt x="973" y="2301"/>
                    <a:pt x="991" y="2312"/>
                  </a:cubicBezTo>
                  <a:lnTo>
                    <a:pt x="1044" y="2336"/>
                  </a:lnTo>
                  <a:cubicBezTo>
                    <a:pt x="1060" y="2339"/>
                    <a:pt x="1077" y="2343"/>
                    <a:pt x="1093" y="2346"/>
                  </a:cubicBezTo>
                  <a:cubicBezTo>
                    <a:pt x="1105" y="2337"/>
                    <a:pt x="1118" y="2329"/>
                    <a:pt x="1130" y="2320"/>
                  </a:cubicBezTo>
                  <a:lnTo>
                    <a:pt x="1157" y="2275"/>
                  </a:lnTo>
                  <a:cubicBezTo>
                    <a:pt x="1169" y="2257"/>
                    <a:pt x="1182" y="2238"/>
                    <a:pt x="1194" y="2220"/>
                  </a:cubicBezTo>
                  <a:cubicBezTo>
                    <a:pt x="1205" y="2199"/>
                    <a:pt x="1216" y="2177"/>
                    <a:pt x="1227" y="2156"/>
                  </a:cubicBezTo>
                  <a:cubicBezTo>
                    <a:pt x="1234" y="2133"/>
                    <a:pt x="1241" y="2111"/>
                    <a:pt x="1248" y="2088"/>
                  </a:cubicBezTo>
                  <a:lnTo>
                    <a:pt x="1275" y="2022"/>
                  </a:lnTo>
                  <a:cubicBezTo>
                    <a:pt x="1280" y="2002"/>
                    <a:pt x="1286" y="1981"/>
                    <a:pt x="1291" y="1961"/>
                  </a:cubicBezTo>
                  <a:cubicBezTo>
                    <a:pt x="1293" y="1945"/>
                    <a:pt x="1294" y="1929"/>
                    <a:pt x="1296" y="1913"/>
                  </a:cubicBezTo>
                  <a:cubicBezTo>
                    <a:pt x="1294" y="1902"/>
                    <a:pt x="1293" y="1890"/>
                    <a:pt x="1291" y="1879"/>
                  </a:cubicBezTo>
                  <a:lnTo>
                    <a:pt x="1318" y="1876"/>
                  </a:lnTo>
                  <a:cubicBezTo>
                    <a:pt x="1321" y="1874"/>
                    <a:pt x="1325" y="1873"/>
                    <a:pt x="1328" y="1871"/>
                  </a:cubicBezTo>
                  <a:cubicBezTo>
                    <a:pt x="1333" y="1869"/>
                    <a:pt x="1339" y="1868"/>
                    <a:pt x="1344" y="1866"/>
                  </a:cubicBezTo>
                  <a:cubicBezTo>
                    <a:pt x="1346" y="1864"/>
                    <a:pt x="1348" y="1863"/>
                    <a:pt x="1350" y="1861"/>
                  </a:cubicBezTo>
                  <a:cubicBezTo>
                    <a:pt x="1353" y="1859"/>
                    <a:pt x="1357" y="1857"/>
                    <a:pt x="1360" y="1855"/>
                  </a:cubicBezTo>
                  <a:cubicBezTo>
                    <a:pt x="1362" y="1852"/>
                    <a:pt x="1364" y="1850"/>
                    <a:pt x="1366" y="1847"/>
                  </a:cubicBezTo>
                  <a:cubicBezTo>
                    <a:pt x="1370" y="1843"/>
                    <a:pt x="1373" y="1838"/>
                    <a:pt x="1377" y="1834"/>
                  </a:cubicBezTo>
                  <a:cubicBezTo>
                    <a:pt x="1373" y="1823"/>
                    <a:pt x="1370" y="1811"/>
                    <a:pt x="1366" y="1800"/>
                  </a:cubicBezTo>
                  <a:cubicBezTo>
                    <a:pt x="1370" y="1784"/>
                    <a:pt x="1373" y="1768"/>
                    <a:pt x="1377" y="1752"/>
                  </a:cubicBezTo>
                  <a:cubicBezTo>
                    <a:pt x="1384" y="1735"/>
                    <a:pt x="1391" y="1719"/>
                    <a:pt x="1398" y="1702"/>
                  </a:cubicBezTo>
                  <a:cubicBezTo>
                    <a:pt x="1409" y="1685"/>
                    <a:pt x="1419" y="1669"/>
                    <a:pt x="1430" y="1652"/>
                  </a:cubicBezTo>
                  <a:cubicBezTo>
                    <a:pt x="1441" y="1639"/>
                    <a:pt x="1451" y="1626"/>
                    <a:pt x="1462" y="1613"/>
                  </a:cubicBezTo>
                  <a:cubicBezTo>
                    <a:pt x="1476" y="1602"/>
                    <a:pt x="1491" y="1592"/>
                    <a:pt x="1505" y="1581"/>
                  </a:cubicBezTo>
                  <a:lnTo>
                    <a:pt x="1575" y="1554"/>
                  </a:lnTo>
                  <a:lnTo>
                    <a:pt x="1666" y="1536"/>
                  </a:lnTo>
                  <a:cubicBezTo>
                    <a:pt x="1698" y="1533"/>
                    <a:pt x="1730" y="1531"/>
                    <a:pt x="1762" y="1528"/>
                  </a:cubicBezTo>
                  <a:lnTo>
                    <a:pt x="1864" y="1518"/>
                  </a:lnTo>
                  <a:lnTo>
                    <a:pt x="1971" y="1507"/>
                  </a:lnTo>
                  <a:lnTo>
                    <a:pt x="2067" y="1486"/>
                  </a:lnTo>
                  <a:lnTo>
                    <a:pt x="2266" y="1438"/>
                  </a:lnTo>
                  <a:lnTo>
                    <a:pt x="2480" y="1386"/>
                  </a:lnTo>
                  <a:lnTo>
                    <a:pt x="2700" y="1333"/>
                  </a:lnTo>
                  <a:lnTo>
                    <a:pt x="2892" y="1277"/>
                  </a:lnTo>
                  <a:cubicBezTo>
                    <a:pt x="2880" y="1272"/>
                    <a:pt x="2867" y="1267"/>
                    <a:pt x="2855" y="1262"/>
                  </a:cubicBezTo>
                  <a:cubicBezTo>
                    <a:pt x="2882" y="1257"/>
                    <a:pt x="2908" y="1251"/>
                    <a:pt x="2935" y="1246"/>
                  </a:cubicBezTo>
                  <a:lnTo>
                    <a:pt x="2994" y="1222"/>
                  </a:lnTo>
                  <a:lnTo>
                    <a:pt x="3053" y="1193"/>
                  </a:lnTo>
                  <a:cubicBezTo>
                    <a:pt x="3069" y="1182"/>
                    <a:pt x="3085" y="1172"/>
                    <a:pt x="3101" y="1161"/>
                  </a:cubicBezTo>
                  <a:cubicBezTo>
                    <a:pt x="3119" y="1151"/>
                    <a:pt x="3137" y="1140"/>
                    <a:pt x="3155" y="1130"/>
                  </a:cubicBezTo>
                  <a:lnTo>
                    <a:pt x="3208" y="1106"/>
                  </a:lnTo>
                  <a:cubicBezTo>
                    <a:pt x="3219" y="1125"/>
                    <a:pt x="3229" y="1145"/>
                    <a:pt x="3240" y="1164"/>
                  </a:cubicBezTo>
                  <a:cubicBezTo>
                    <a:pt x="3258" y="1182"/>
                    <a:pt x="3276" y="1201"/>
                    <a:pt x="3294" y="1219"/>
                  </a:cubicBezTo>
                  <a:cubicBezTo>
                    <a:pt x="3317" y="1236"/>
                    <a:pt x="3341" y="1252"/>
                    <a:pt x="3364" y="1269"/>
                  </a:cubicBezTo>
                  <a:lnTo>
                    <a:pt x="3433" y="1320"/>
                  </a:lnTo>
                  <a:lnTo>
                    <a:pt x="3492" y="1367"/>
                  </a:lnTo>
                  <a:lnTo>
                    <a:pt x="3610" y="1478"/>
                  </a:lnTo>
                  <a:cubicBezTo>
                    <a:pt x="3646" y="1518"/>
                    <a:pt x="3681" y="1559"/>
                    <a:pt x="3717" y="1599"/>
                  </a:cubicBezTo>
                  <a:cubicBezTo>
                    <a:pt x="3749" y="1640"/>
                    <a:pt x="3782" y="1680"/>
                    <a:pt x="3814" y="1721"/>
                  </a:cubicBezTo>
                  <a:lnTo>
                    <a:pt x="3937" y="1919"/>
                  </a:lnTo>
                  <a:cubicBezTo>
                    <a:pt x="3974" y="1988"/>
                    <a:pt x="4012" y="2056"/>
                    <a:pt x="4049" y="2125"/>
                  </a:cubicBezTo>
                  <a:cubicBezTo>
                    <a:pt x="4079" y="2193"/>
                    <a:pt x="4110" y="2262"/>
                    <a:pt x="4140" y="2330"/>
                  </a:cubicBezTo>
                  <a:cubicBezTo>
                    <a:pt x="4167" y="2401"/>
                    <a:pt x="4194" y="2471"/>
                    <a:pt x="4221" y="2542"/>
                  </a:cubicBezTo>
                  <a:cubicBezTo>
                    <a:pt x="4251" y="2615"/>
                    <a:pt x="4282" y="2688"/>
                    <a:pt x="4312" y="2761"/>
                  </a:cubicBezTo>
                  <a:cubicBezTo>
                    <a:pt x="4344" y="2835"/>
                    <a:pt x="4376" y="2908"/>
                    <a:pt x="4408" y="2982"/>
                  </a:cubicBezTo>
                  <a:cubicBezTo>
                    <a:pt x="4429" y="3026"/>
                    <a:pt x="4451" y="3070"/>
                    <a:pt x="4472" y="3114"/>
                  </a:cubicBezTo>
                  <a:cubicBezTo>
                    <a:pt x="4494" y="3159"/>
                    <a:pt x="4515" y="3204"/>
                    <a:pt x="4537" y="3249"/>
                  </a:cubicBezTo>
                  <a:cubicBezTo>
                    <a:pt x="4553" y="3295"/>
                    <a:pt x="4569" y="3340"/>
                    <a:pt x="4585" y="3386"/>
                  </a:cubicBezTo>
                  <a:cubicBezTo>
                    <a:pt x="4599" y="3433"/>
                    <a:pt x="4614" y="3479"/>
                    <a:pt x="4628" y="3526"/>
                  </a:cubicBezTo>
                  <a:cubicBezTo>
                    <a:pt x="4639" y="3576"/>
                    <a:pt x="4649" y="3626"/>
                    <a:pt x="4660" y="3676"/>
                  </a:cubicBezTo>
                  <a:cubicBezTo>
                    <a:pt x="4665" y="3728"/>
                    <a:pt x="4671" y="3780"/>
                    <a:pt x="4676" y="3832"/>
                  </a:cubicBezTo>
                  <a:lnTo>
                    <a:pt x="5083" y="3861"/>
                  </a:lnTo>
                  <a:cubicBezTo>
                    <a:pt x="5106" y="3858"/>
                    <a:pt x="5130" y="3854"/>
                    <a:pt x="5153" y="3851"/>
                  </a:cubicBezTo>
                  <a:cubicBezTo>
                    <a:pt x="5180" y="3846"/>
                    <a:pt x="5206" y="3842"/>
                    <a:pt x="5233" y="3837"/>
                  </a:cubicBezTo>
                  <a:cubicBezTo>
                    <a:pt x="5262" y="3835"/>
                    <a:pt x="5290" y="3832"/>
                    <a:pt x="5319" y="3830"/>
                  </a:cubicBezTo>
                  <a:lnTo>
                    <a:pt x="5404" y="3827"/>
                  </a:lnTo>
                  <a:cubicBezTo>
                    <a:pt x="5429" y="3830"/>
                    <a:pt x="5454" y="3834"/>
                    <a:pt x="5479" y="3837"/>
                  </a:cubicBezTo>
                  <a:lnTo>
                    <a:pt x="5554" y="3861"/>
                  </a:lnTo>
                  <a:lnTo>
                    <a:pt x="5624" y="3840"/>
                  </a:lnTo>
                  <a:cubicBezTo>
                    <a:pt x="5653" y="3837"/>
                    <a:pt x="5681" y="3833"/>
                    <a:pt x="5710" y="3830"/>
                  </a:cubicBezTo>
                  <a:lnTo>
                    <a:pt x="5790" y="3827"/>
                  </a:lnTo>
                  <a:cubicBezTo>
                    <a:pt x="5820" y="3824"/>
                    <a:pt x="5851" y="3822"/>
                    <a:pt x="5881" y="3819"/>
                  </a:cubicBezTo>
                  <a:cubicBezTo>
                    <a:pt x="5908" y="3815"/>
                    <a:pt x="5934" y="3810"/>
                    <a:pt x="5961" y="3806"/>
                  </a:cubicBezTo>
                  <a:lnTo>
                    <a:pt x="6149" y="3758"/>
                  </a:lnTo>
                  <a:lnTo>
                    <a:pt x="6347" y="3703"/>
                  </a:lnTo>
                  <a:lnTo>
                    <a:pt x="6545" y="3653"/>
                  </a:lnTo>
                  <a:cubicBezTo>
                    <a:pt x="6542" y="3622"/>
                    <a:pt x="6538" y="3591"/>
                    <a:pt x="6535" y="3560"/>
                  </a:cubicBezTo>
                  <a:cubicBezTo>
                    <a:pt x="6522" y="3530"/>
                    <a:pt x="6510" y="3501"/>
                    <a:pt x="6497" y="3471"/>
                  </a:cubicBezTo>
                  <a:cubicBezTo>
                    <a:pt x="6477" y="3440"/>
                    <a:pt x="6458" y="3409"/>
                    <a:pt x="6438" y="3378"/>
                  </a:cubicBezTo>
                  <a:cubicBezTo>
                    <a:pt x="6411" y="3348"/>
                    <a:pt x="6385" y="3318"/>
                    <a:pt x="6358" y="3288"/>
                  </a:cubicBezTo>
                  <a:lnTo>
                    <a:pt x="6277" y="3204"/>
                  </a:lnTo>
                  <a:cubicBezTo>
                    <a:pt x="6249" y="3176"/>
                    <a:pt x="6220" y="3148"/>
                    <a:pt x="6192" y="3120"/>
                  </a:cubicBezTo>
                  <a:cubicBezTo>
                    <a:pt x="6169" y="3094"/>
                    <a:pt x="6145" y="3069"/>
                    <a:pt x="6122" y="3043"/>
                  </a:cubicBezTo>
                  <a:lnTo>
                    <a:pt x="5908" y="2784"/>
                  </a:lnTo>
                  <a:lnTo>
                    <a:pt x="5710" y="2531"/>
                  </a:lnTo>
                  <a:lnTo>
                    <a:pt x="5522" y="2267"/>
                  </a:lnTo>
                  <a:lnTo>
                    <a:pt x="5201" y="1705"/>
                  </a:lnTo>
                  <a:lnTo>
                    <a:pt x="5104" y="1602"/>
                  </a:lnTo>
                  <a:lnTo>
                    <a:pt x="4992" y="1496"/>
                  </a:lnTo>
                  <a:lnTo>
                    <a:pt x="4879" y="1394"/>
                  </a:lnTo>
                  <a:lnTo>
                    <a:pt x="4778" y="1298"/>
                  </a:lnTo>
                  <a:cubicBezTo>
                    <a:pt x="4749" y="1248"/>
                    <a:pt x="4721" y="1198"/>
                    <a:pt x="4692" y="1148"/>
                  </a:cubicBezTo>
                  <a:lnTo>
                    <a:pt x="4746" y="1130"/>
                  </a:lnTo>
                  <a:cubicBezTo>
                    <a:pt x="4758" y="1138"/>
                    <a:pt x="4771" y="1145"/>
                    <a:pt x="4783" y="1153"/>
                  </a:cubicBezTo>
                  <a:lnTo>
                    <a:pt x="4847" y="1174"/>
                  </a:lnTo>
                  <a:cubicBezTo>
                    <a:pt x="4865" y="1180"/>
                    <a:pt x="4883" y="1187"/>
                    <a:pt x="4901" y="1193"/>
                  </a:cubicBezTo>
                  <a:cubicBezTo>
                    <a:pt x="4921" y="1198"/>
                    <a:pt x="4940" y="1204"/>
                    <a:pt x="4960" y="1209"/>
                  </a:cubicBezTo>
                  <a:cubicBezTo>
                    <a:pt x="4953" y="1218"/>
                    <a:pt x="4945" y="1226"/>
                    <a:pt x="4938" y="1235"/>
                  </a:cubicBezTo>
                  <a:lnTo>
                    <a:pt x="5099" y="1288"/>
                  </a:lnTo>
                  <a:lnTo>
                    <a:pt x="5206" y="1288"/>
                  </a:lnTo>
                  <a:lnTo>
                    <a:pt x="5345" y="1285"/>
                  </a:lnTo>
                  <a:lnTo>
                    <a:pt x="5506" y="1280"/>
                  </a:lnTo>
                  <a:lnTo>
                    <a:pt x="5672" y="1280"/>
                  </a:lnTo>
                  <a:lnTo>
                    <a:pt x="5838" y="1280"/>
                  </a:lnTo>
                  <a:lnTo>
                    <a:pt x="5994" y="1280"/>
                  </a:lnTo>
                  <a:lnTo>
                    <a:pt x="6133" y="1288"/>
                  </a:lnTo>
                  <a:lnTo>
                    <a:pt x="6240" y="1293"/>
                  </a:lnTo>
                  <a:cubicBezTo>
                    <a:pt x="6265" y="1297"/>
                    <a:pt x="6290" y="1300"/>
                    <a:pt x="6315" y="1304"/>
                  </a:cubicBezTo>
                  <a:lnTo>
                    <a:pt x="6395" y="1328"/>
                  </a:lnTo>
                  <a:cubicBezTo>
                    <a:pt x="6411" y="1338"/>
                    <a:pt x="6427" y="1347"/>
                    <a:pt x="6443" y="1357"/>
                  </a:cubicBezTo>
                  <a:cubicBezTo>
                    <a:pt x="6452" y="1365"/>
                    <a:pt x="6461" y="1372"/>
                    <a:pt x="6470" y="1380"/>
                  </a:cubicBezTo>
                  <a:cubicBezTo>
                    <a:pt x="6477" y="1390"/>
                    <a:pt x="6485" y="1399"/>
                    <a:pt x="6492" y="1409"/>
                  </a:cubicBezTo>
                  <a:lnTo>
                    <a:pt x="6518" y="1441"/>
                  </a:lnTo>
                  <a:lnTo>
                    <a:pt x="6561" y="1478"/>
                  </a:lnTo>
                  <a:cubicBezTo>
                    <a:pt x="6572" y="1483"/>
                    <a:pt x="6582" y="1489"/>
                    <a:pt x="6593" y="1494"/>
                  </a:cubicBezTo>
                  <a:cubicBezTo>
                    <a:pt x="6607" y="1496"/>
                    <a:pt x="6622" y="1497"/>
                    <a:pt x="6636" y="1499"/>
                  </a:cubicBezTo>
                  <a:lnTo>
                    <a:pt x="6685" y="1502"/>
                  </a:lnTo>
                  <a:cubicBezTo>
                    <a:pt x="6703" y="1504"/>
                    <a:pt x="6720" y="1505"/>
                    <a:pt x="6738" y="1507"/>
                  </a:cubicBezTo>
                  <a:cubicBezTo>
                    <a:pt x="6756" y="1509"/>
                    <a:pt x="6774" y="1510"/>
                    <a:pt x="6792" y="1512"/>
                  </a:cubicBezTo>
                  <a:lnTo>
                    <a:pt x="6845" y="1565"/>
                  </a:lnTo>
                  <a:cubicBezTo>
                    <a:pt x="6856" y="1567"/>
                    <a:pt x="6866" y="1568"/>
                    <a:pt x="6877" y="1570"/>
                  </a:cubicBezTo>
                  <a:lnTo>
                    <a:pt x="6947" y="1570"/>
                  </a:lnTo>
                  <a:lnTo>
                    <a:pt x="7038" y="1576"/>
                  </a:lnTo>
                  <a:lnTo>
                    <a:pt x="7134" y="1576"/>
                  </a:lnTo>
                  <a:cubicBezTo>
                    <a:pt x="7164" y="1577"/>
                    <a:pt x="7195" y="1577"/>
                    <a:pt x="7225" y="1578"/>
                  </a:cubicBezTo>
                  <a:lnTo>
                    <a:pt x="7300" y="1581"/>
                  </a:lnTo>
                  <a:cubicBezTo>
                    <a:pt x="7331" y="1585"/>
                    <a:pt x="7361" y="1590"/>
                    <a:pt x="7392" y="1594"/>
                  </a:cubicBezTo>
                  <a:lnTo>
                    <a:pt x="7504" y="1610"/>
                  </a:lnTo>
                  <a:lnTo>
                    <a:pt x="7616" y="1623"/>
                  </a:lnTo>
                  <a:lnTo>
                    <a:pt x="7724" y="1636"/>
                  </a:lnTo>
                  <a:cubicBezTo>
                    <a:pt x="7754" y="1639"/>
                    <a:pt x="7785" y="1641"/>
                    <a:pt x="7815" y="1644"/>
                  </a:cubicBezTo>
                  <a:lnTo>
                    <a:pt x="7922" y="1647"/>
                  </a:lnTo>
                  <a:lnTo>
                    <a:pt x="8040" y="1647"/>
                  </a:lnTo>
                  <a:lnTo>
                    <a:pt x="8163" y="1644"/>
                  </a:lnTo>
                  <a:lnTo>
                    <a:pt x="8275" y="1644"/>
                  </a:lnTo>
                  <a:lnTo>
                    <a:pt x="8377" y="1652"/>
                  </a:lnTo>
                  <a:cubicBezTo>
                    <a:pt x="8386" y="1642"/>
                    <a:pt x="8395" y="1633"/>
                    <a:pt x="8404" y="1623"/>
                  </a:cubicBezTo>
                  <a:cubicBezTo>
                    <a:pt x="8418" y="1616"/>
                    <a:pt x="8433" y="1609"/>
                    <a:pt x="8447" y="1602"/>
                  </a:cubicBezTo>
                  <a:cubicBezTo>
                    <a:pt x="8461" y="1594"/>
                    <a:pt x="8476" y="1586"/>
                    <a:pt x="8490" y="1578"/>
                  </a:cubicBezTo>
                  <a:cubicBezTo>
                    <a:pt x="8499" y="1571"/>
                    <a:pt x="8507" y="1564"/>
                    <a:pt x="8516" y="1557"/>
                  </a:cubicBezTo>
                  <a:cubicBezTo>
                    <a:pt x="8525" y="1547"/>
                    <a:pt x="8534" y="1538"/>
                    <a:pt x="8543" y="1528"/>
                  </a:cubicBezTo>
                  <a:cubicBezTo>
                    <a:pt x="8545" y="1518"/>
                    <a:pt x="8546" y="1509"/>
                    <a:pt x="8548" y="1499"/>
                  </a:cubicBezTo>
                  <a:cubicBezTo>
                    <a:pt x="8546" y="1492"/>
                    <a:pt x="8545" y="1485"/>
                    <a:pt x="8543" y="1478"/>
                  </a:cubicBezTo>
                  <a:lnTo>
                    <a:pt x="8543" y="1454"/>
                  </a:lnTo>
                  <a:cubicBezTo>
                    <a:pt x="8545" y="1444"/>
                    <a:pt x="8546" y="1435"/>
                    <a:pt x="8548" y="1425"/>
                  </a:cubicBezTo>
                  <a:cubicBezTo>
                    <a:pt x="8555" y="1411"/>
                    <a:pt x="8563" y="1397"/>
                    <a:pt x="8570" y="1383"/>
                  </a:cubicBezTo>
                  <a:cubicBezTo>
                    <a:pt x="8590" y="1362"/>
                    <a:pt x="8609" y="1341"/>
                    <a:pt x="8629" y="1320"/>
                  </a:cubicBezTo>
                  <a:cubicBezTo>
                    <a:pt x="8652" y="1299"/>
                    <a:pt x="8675" y="1277"/>
                    <a:pt x="8698" y="1256"/>
                  </a:cubicBezTo>
                  <a:cubicBezTo>
                    <a:pt x="8714" y="1235"/>
                    <a:pt x="8731" y="1214"/>
                    <a:pt x="8747" y="1193"/>
                  </a:cubicBezTo>
                  <a:lnTo>
                    <a:pt x="8768" y="1148"/>
                  </a:lnTo>
                  <a:cubicBezTo>
                    <a:pt x="8775" y="1130"/>
                    <a:pt x="8783" y="1111"/>
                    <a:pt x="8790" y="1093"/>
                  </a:cubicBezTo>
                  <a:cubicBezTo>
                    <a:pt x="8793" y="1074"/>
                    <a:pt x="8797" y="1056"/>
                    <a:pt x="8800" y="1037"/>
                  </a:cubicBezTo>
                  <a:cubicBezTo>
                    <a:pt x="8807" y="1019"/>
                    <a:pt x="8815" y="1002"/>
                    <a:pt x="8822" y="984"/>
                  </a:cubicBezTo>
                  <a:cubicBezTo>
                    <a:pt x="8829" y="968"/>
                    <a:pt x="8836" y="953"/>
                    <a:pt x="8843" y="937"/>
                  </a:cubicBezTo>
                  <a:cubicBezTo>
                    <a:pt x="8852" y="924"/>
                    <a:pt x="8861" y="910"/>
                    <a:pt x="8870" y="897"/>
                  </a:cubicBezTo>
                  <a:cubicBezTo>
                    <a:pt x="8884" y="887"/>
                    <a:pt x="8899" y="878"/>
                    <a:pt x="8913" y="868"/>
                  </a:cubicBezTo>
                  <a:cubicBezTo>
                    <a:pt x="8929" y="858"/>
                    <a:pt x="8945" y="847"/>
                    <a:pt x="8961" y="837"/>
                  </a:cubicBezTo>
                  <a:lnTo>
                    <a:pt x="8993" y="802"/>
                  </a:lnTo>
                  <a:lnTo>
                    <a:pt x="9014" y="757"/>
                  </a:lnTo>
                  <a:lnTo>
                    <a:pt x="9014" y="723"/>
                  </a:lnTo>
                  <a:lnTo>
                    <a:pt x="9014" y="694"/>
                  </a:lnTo>
                  <a:cubicBezTo>
                    <a:pt x="9012" y="683"/>
                    <a:pt x="9011" y="673"/>
                    <a:pt x="9009" y="662"/>
                  </a:cubicBezTo>
                  <a:cubicBezTo>
                    <a:pt x="9007" y="652"/>
                    <a:pt x="9006" y="641"/>
                    <a:pt x="9004" y="631"/>
                  </a:cubicBezTo>
                  <a:cubicBezTo>
                    <a:pt x="9007" y="619"/>
                    <a:pt x="9011" y="606"/>
                    <a:pt x="9014" y="594"/>
                  </a:cubicBezTo>
                  <a:lnTo>
                    <a:pt x="8886" y="538"/>
                  </a:lnTo>
                  <a:lnTo>
                    <a:pt x="8757" y="478"/>
                  </a:lnTo>
                  <a:lnTo>
                    <a:pt x="8650" y="412"/>
                  </a:lnTo>
                  <a:cubicBezTo>
                    <a:pt x="8620" y="387"/>
                    <a:pt x="8589" y="363"/>
                    <a:pt x="8559" y="338"/>
                  </a:cubicBezTo>
                  <a:cubicBezTo>
                    <a:pt x="8534" y="310"/>
                    <a:pt x="8509" y="281"/>
                    <a:pt x="8484" y="253"/>
                  </a:cubicBezTo>
                  <a:cubicBezTo>
                    <a:pt x="8456" y="207"/>
                    <a:pt x="8427" y="162"/>
                    <a:pt x="8399" y="116"/>
                  </a:cubicBezTo>
                  <a:lnTo>
                    <a:pt x="8468" y="92"/>
                  </a:lnTo>
                  <a:cubicBezTo>
                    <a:pt x="8495" y="89"/>
                    <a:pt x="8521" y="85"/>
                    <a:pt x="8548" y="82"/>
                  </a:cubicBezTo>
                  <a:lnTo>
                    <a:pt x="8640" y="61"/>
                  </a:lnTo>
                  <a:lnTo>
                    <a:pt x="8698" y="3"/>
                  </a:lnTo>
                  <a:lnTo>
                    <a:pt x="877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3" name="Google Shape;373;p9"/>
            <p:cNvSpPr/>
            <p:nvPr/>
          </p:nvSpPr>
          <p:spPr>
            <a:xfrm>
              <a:off x="7165651" y="3984449"/>
              <a:ext cx="218606" cy="293226"/>
            </a:xfrm>
            <a:custGeom>
              <a:avLst/>
              <a:gdLst/>
              <a:ahLst/>
              <a:cxnLst/>
              <a:rect l="l" t="t" r="r" b="b"/>
              <a:pathLst>
                <a:path w="417" h="560" extrusionOk="0">
                  <a:moveTo>
                    <a:pt x="220" y="0"/>
                  </a:moveTo>
                  <a:lnTo>
                    <a:pt x="273" y="17"/>
                  </a:lnTo>
                  <a:lnTo>
                    <a:pt x="284" y="25"/>
                  </a:lnTo>
                  <a:lnTo>
                    <a:pt x="290" y="37"/>
                  </a:lnTo>
                  <a:lnTo>
                    <a:pt x="295" y="48"/>
                  </a:lnTo>
                  <a:lnTo>
                    <a:pt x="301" y="61"/>
                  </a:lnTo>
                  <a:lnTo>
                    <a:pt x="306" y="73"/>
                  </a:lnTo>
                  <a:lnTo>
                    <a:pt x="339" y="92"/>
                  </a:lnTo>
                  <a:lnTo>
                    <a:pt x="351" y="104"/>
                  </a:lnTo>
                  <a:lnTo>
                    <a:pt x="364" y="121"/>
                  </a:lnTo>
                  <a:lnTo>
                    <a:pt x="376" y="140"/>
                  </a:lnTo>
                  <a:lnTo>
                    <a:pt x="385" y="160"/>
                  </a:lnTo>
                  <a:lnTo>
                    <a:pt x="393" y="175"/>
                  </a:lnTo>
                  <a:lnTo>
                    <a:pt x="393" y="224"/>
                  </a:lnTo>
                  <a:lnTo>
                    <a:pt x="396" y="240"/>
                  </a:lnTo>
                  <a:lnTo>
                    <a:pt x="402" y="251"/>
                  </a:lnTo>
                  <a:lnTo>
                    <a:pt x="407" y="262"/>
                  </a:lnTo>
                  <a:lnTo>
                    <a:pt x="411" y="272"/>
                  </a:lnTo>
                  <a:lnTo>
                    <a:pt x="415" y="281"/>
                  </a:lnTo>
                  <a:lnTo>
                    <a:pt x="417" y="292"/>
                  </a:lnTo>
                  <a:lnTo>
                    <a:pt x="417" y="305"/>
                  </a:lnTo>
                  <a:lnTo>
                    <a:pt x="416" y="321"/>
                  </a:lnTo>
                  <a:lnTo>
                    <a:pt x="412" y="343"/>
                  </a:lnTo>
                  <a:lnTo>
                    <a:pt x="408" y="365"/>
                  </a:lnTo>
                  <a:lnTo>
                    <a:pt x="408" y="385"/>
                  </a:lnTo>
                  <a:lnTo>
                    <a:pt x="408" y="400"/>
                  </a:lnTo>
                  <a:lnTo>
                    <a:pt x="409" y="413"/>
                  </a:lnTo>
                  <a:lnTo>
                    <a:pt x="409" y="426"/>
                  </a:lnTo>
                  <a:lnTo>
                    <a:pt x="407" y="437"/>
                  </a:lnTo>
                  <a:lnTo>
                    <a:pt x="402" y="448"/>
                  </a:lnTo>
                  <a:lnTo>
                    <a:pt x="390" y="460"/>
                  </a:lnTo>
                  <a:lnTo>
                    <a:pt x="372" y="474"/>
                  </a:lnTo>
                  <a:lnTo>
                    <a:pt x="372" y="508"/>
                  </a:lnTo>
                  <a:lnTo>
                    <a:pt x="380" y="510"/>
                  </a:lnTo>
                  <a:lnTo>
                    <a:pt x="382" y="514"/>
                  </a:lnTo>
                  <a:lnTo>
                    <a:pt x="382" y="521"/>
                  </a:lnTo>
                  <a:lnTo>
                    <a:pt x="382" y="530"/>
                  </a:lnTo>
                  <a:lnTo>
                    <a:pt x="374" y="539"/>
                  </a:lnTo>
                  <a:lnTo>
                    <a:pt x="369" y="547"/>
                  </a:lnTo>
                  <a:lnTo>
                    <a:pt x="361" y="554"/>
                  </a:lnTo>
                  <a:lnTo>
                    <a:pt x="352" y="560"/>
                  </a:lnTo>
                  <a:lnTo>
                    <a:pt x="336" y="552"/>
                  </a:lnTo>
                  <a:lnTo>
                    <a:pt x="314" y="545"/>
                  </a:lnTo>
                  <a:lnTo>
                    <a:pt x="288" y="539"/>
                  </a:lnTo>
                  <a:lnTo>
                    <a:pt x="260" y="532"/>
                  </a:lnTo>
                  <a:lnTo>
                    <a:pt x="232" y="526"/>
                  </a:lnTo>
                  <a:lnTo>
                    <a:pt x="205" y="519"/>
                  </a:lnTo>
                  <a:lnTo>
                    <a:pt x="179" y="512"/>
                  </a:lnTo>
                  <a:lnTo>
                    <a:pt x="158" y="503"/>
                  </a:lnTo>
                  <a:lnTo>
                    <a:pt x="141" y="494"/>
                  </a:lnTo>
                  <a:lnTo>
                    <a:pt x="132" y="481"/>
                  </a:lnTo>
                  <a:lnTo>
                    <a:pt x="130" y="474"/>
                  </a:lnTo>
                  <a:lnTo>
                    <a:pt x="130" y="465"/>
                  </a:lnTo>
                  <a:lnTo>
                    <a:pt x="130" y="457"/>
                  </a:lnTo>
                  <a:lnTo>
                    <a:pt x="128" y="451"/>
                  </a:lnTo>
                  <a:lnTo>
                    <a:pt x="115" y="431"/>
                  </a:lnTo>
                  <a:lnTo>
                    <a:pt x="96" y="411"/>
                  </a:lnTo>
                  <a:lnTo>
                    <a:pt x="75" y="390"/>
                  </a:lnTo>
                  <a:lnTo>
                    <a:pt x="53" y="371"/>
                  </a:lnTo>
                  <a:lnTo>
                    <a:pt x="36" y="352"/>
                  </a:lnTo>
                  <a:lnTo>
                    <a:pt x="22" y="332"/>
                  </a:lnTo>
                  <a:lnTo>
                    <a:pt x="12" y="307"/>
                  </a:lnTo>
                  <a:lnTo>
                    <a:pt x="4" y="279"/>
                  </a:lnTo>
                  <a:lnTo>
                    <a:pt x="0" y="248"/>
                  </a:lnTo>
                  <a:lnTo>
                    <a:pt x="0" y="216"/>
                  </a:lnTo>
                  <a:lnTo>
                    <a:pt x="4" y="187"/>
                  </a:lnTo>
                  <a:lnTo>
                    <a:pt x="11" y="158"/>
                  </a:lnTo>
                  <a:lnTo>
                    <a:pt x="20" y="135"/>
                  </a:lnTo>
                  <a:lnTo>
                    <a:pt x="33" y="116"/>
                  </a:lnTo>
                  <a:lnTo>
                    <a:pt x="26" y="105"/>
                  </a:lnTo>
                  <a:lnTo>
                    <a:pt x="30" y="105"/>
                  </a:lnTo>
                  <a:lnTo>
                    <a:pt x="39" y="101"/>
                  </a:lnTo>
                  <a:lnTo>
                    <a:pt x="45" y="93"/>
                  </a:lnTo>
                  <a:lnTo>
                    <a:pt x="51" y="84"/>
                  </a:lnTo>
                  <a:lnTo>
                    <a:pt x="56" y="77"/>
                  </a:lnTo>
                  <a:lnTo>
                    <a:pt x="62" y="70"/>
                  </a:lnTo>
                  <a:lnTo>
                    <a:pt x="83" y="59"/>
                  </a:lnTo>
                  <a:lnTo>
                    <a:pt x="104" y="51"/>
                  </a:lnTo>
                  <a:lnTo>
                    <a:pt x="126" y="40"/>
                  </a:lnTo>
                  <a:lnTo>
                    <a:pt x="128" y="40"/>
                  </a:lnTo>
                  <a:lnTo>
                    <a:pt x="132" y="24"/>
                  </a:lnTo>
                  <a:lnTo>
                    <a:pt x="141" y="25"/>
                  </a:lnTo>
                  <a:lnTo>
                    <a:pt x="148" y="26"/>
                  </a:lnTo>
                  <a:lnTo>
                    <a:pt x="154" y="27"/>
                  </a:lnTo>
                  <a:lnTo>
                    <a:pt x="162" y="30"/>
                  </a:lnTo>
                  <a:lnTo>
                    <a:pt x="163" y="25"/>
                  </a:lnTo>
                  <a:lnTo>
                    <a:pt x="165" y="21"/>
                  </a:lnTo>
                  <a:lnTo>
                    <a:pt x="166" y="18"/>
                  </a:lnTo>
                  <a:lnTo>
                    <a:pt x="168" y="17"/>
                  </a:lnTo>
                  <a:lnTo>
                    <a:pt x="171" y="16"/>
                  </a:lnTo>
                  <a:lnTo>
                    <a:pt x="175" y="15"/>
                  </a:lnTo>
                  <a:lnTo>
                    <a:pt x="181" y="13"/>
                  </a:lnTo>
                  <a:lnTo>
                    <a:pt x="194" y="9"/>
                  </a:lnTo>
                  <a:lnTo>
                    <a:pt x="207" y="5"/>
                  </a:lnTo>
                  <a:lnTo>
                    <a:pt x="22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4" name="Google Shape;374;p9"/>
            <p:cNvSpPr/>
            <p:nvPr/>
          </p:nvSpPr>
          <p:spPr>
            <a:xfrm>
              <a:off x="7314631" y="4281430"/>
              <a:ext cx="177045" cy="522339"/>
            </a:xfrm>
            <a:custGeom>
              <a:avLst/>
              <a:gdLst/>
              <a:ahLst/>
              <a:cxnLst/>
              <a:rect l="l" t="t" r="r" b="b"/>
              <a:pathLst>
                <a:path w="323" h="952" extrusionOk="0">
                  <a:moveTo>
                    <a:pt x="69" y="0"/>
                  </a:moveTo>
                  <a:lnTo>
                    <a:pt x="83" y="8"/>
                  </a:lnTo>
                  <a:lnTo>
                    <a:pt x="91" y="15"/>
                  </a:lnTo>
                  <a:lnTo>
                    <a:pt x="95" y="19"/>
                  </a:lnTo>
                  <a:lnTo>
                    <a:pt x="95" y="21"/>
                  </a:lnTo>
                  <a:lnTo>
                    <a:pt x="91" y="37"/>
                  </a:lnTo>
                  <a:lnTo>
                    <a:pt x="90" y="48"/>
                  </a:lnTo>
                  <a:lnTo>
                    <a:pt x="88" y="55"/>
                  </a:lnTo>
                  <a:lnTo>
                    <a:pt x="88" y="59"/>
                  </a:lnTo>
                  <a:lnTo>
                    <a:pt x="88" y="60"/>
                  </a:lnTo>
                  <a:lnTo>
                    <a:pt x="92" y="73"/>
                  </a:lnTo>
                  <a:lnTo>
                    <a:pt x="96" y="90"/>
                  </a:lnTo>
                  <a:lnTo>
                    <a:pt x="104" y="103"/>
                  </a:lnTo>
                  <a:lnTo>
                    <a:pt x="110" y="113"/>
                  </a:lnTo>
                  <a:lnTo>
                    <a:pt x="115" y="121"/>
                  </a:lnTo>
                  <a:lnTo>
                    <a:pt x="118" y="122"/>
                  </a:lnTo>
                  <a:lnTo>
                    <a:pt x="132" y="138"/>
                  </a:lnTo>
                  <a:lnTo>
                    <a:pt x="141" y="148"/>
                  </a:lnTo>
                  <a:lnTo>
                    <a:pt x="147" y="156"/>
                  </a:lnTo>
                  <a:lnTo>
                    <a:pt x="148" y="158"/>
                  </a:lnTo>
                  <a:lnTo>
                    <a:pt x="161" y="186"/>
                  </a:lnTo>
                  <a:lnTo>
                    <a:pt x="174" y="215"/>
                  </a:lnTo>
                  <a:lnTo>
                    <a:pt x="187" y="245"/>
                  </a:lnTo>
                  <a:lnTo>
                    <a:pt x="198" y="275"/>
                  </a:lnTo>
                  <a:lnTo>
                    <a:pt x="209" y="305"/>
                  </a:lnTo>
                  <a:lnTo>
                    <a:pt x="219" y="333"/>
                  </a:lnTo>
                  <a:lnTo>
                    <a:pt x="228" y="359"/>
                  </a:lnTo>
                  <a:lnTo>
                    <a:pt x="236" y="382"/>
                  </a:lnTo>
                  <a:lnTo>
                    <a:pt x="241" y="402"/>
                  </a:lnTo>
                  <a:lnTo>
                    <a:pt x="246" y="416"/>
                  </a:lnTo>
                  <a:lnTo>
                    <a:pt x="249" y="425"/>
                  </a:lnTo>
                  <a:lnTo>
                    <a:pt x="250" y="429"/>
                  </a:lnTo>
                  <a:lnTo>
                    <a:pt x="258" y="452"/>
                  </a:lnTo>
                  <a:lnTo>
                    <a:pt x="264" y="481"/>
                  </a:lnTo>
                  <a:lnTo>
                    <a:pt x="272" y="513"/>
                  </a:lnTo>
                  <a:lnTo>
                    <a:pt x="279" y="548"/>
                  </a:lnTo>
                  <a:lnTo>
                    <a:pt x="285" y="586"/>
                  </a:lnTo>
                  <a:lnTo>
                    <a:pt x="292" y="623"/>
                  </a:lnTo>
                  <a:lnTo>
                    <a:pt x="297" y="662"/>
                  </a:lnTo>
                  <a:lnTo>
                    <a:pt x="302" y="698"/>
                  </a:lnTo>
                  <a:lnTo>
                    <a:pt x="307" y="735"/>
                  </a:lnTo>
                  <a:lnTo>
                    <a:pt x="312" y="767"/>
                  </a:lnTo>
                  <a:lnTo>
                    <a:pt x="315" y="795"/>
                  </a:lnTo>
                  <a:lnTo>
                    <a:pt x="319" y="820"/>
                  </a:lnTo>
                  <a:lnTo>
                    <a:pt x="320" y="838"/>
                  </a:lnTo>
                  <a:lnTo>
                    <a:pt x="323" y="850"/>
                  </a:lnTo>
                  <a:lnTo>
                    <a:pt x="323" y="854"/>
                  </a:lnTo>
                  <a:lnTo>
                    <a:pt x="273" y="952"/>
                  </a:lnTo>
                  <a:lnTo>
                    <a:pt x="182" y="879"/>
                  </a:lnTo>
                  <a:lnTo>
                    <a:pt x="178" y="860"/>
                  </a:lnTo>
                  <a:lnTo>
                    <a:pt x="171" y="798"/>
                  </a:lnTo>
                  <a:lnTo>
                    <a:pt x="165" y="709"/>
                  </a:lnTo>
                  <a:lnTo>
                    <a:pt x="162" y="668"/>
                  </a:lnTo>
                  <a:lnTo>
                    <a:pt x="158" y="630"/>
                  </a:lnTo>
                  <a:lnTo>
                    <a:pt x="156" y="596"/>
                  </a:lnTo>
                  <a:lnTo>
                    <a:pt x="152" y="565"/>
                  </a:lnTo>
                  <a:lnTo>
                    <a:pt x="149" y="540"/>
                  </a:lnTo>
                  <a:lnTo>
                    <a:pt x="147" y="521"/>
                  </a:lnTo>
                  <a:lnTo>
                    <a:pt x="145" y="509"/>
                  </a:lnTo>
                  <a:lnTo>
                    <a:pt x="145" y="504"/>
                  </a:lnTo>
                  <a:lnTo>
                    <a:pt x="141" y="483"/>
                  </a:lnTo>
                  <a:lnTo>
                    <a:pt x="137" y="461"/>
                  </a:lnTo>
                  <a:lnTo>
                    <a:pt x="132" y="439"/>
                  </a:lnTo>
                  <a:lnTo>
                    <a:pt x="127" y="420"/>
                  </a:lnTo>
                  <a:lnTo>
                    <a:pt x="122" y="402"/>
                  </a:lnTo>
                  <a:lnTo>
                    <a:pt x="118" y="389"/>
                  </a:lnTo>
                  <a:lnTo>
                    <a:pt x="115" y="380"/>
                  </a:lnTo>
                  <a:lnTo>
                    <a:pt x="115" y="376"/>
                  </a:lnTo>
                  <a:lnTo>
                    <a:pt x="86" y="288"/>
                  </a:lnTo>
                  <a:lnTo>
                    <a:pt x="58" y="209"/>
                  </a:lnTo>
                  <a:lnTo>
                    <a:pt x="52" y="190"/>
                  </a:lnTo>
                  <a:lnTo>
                    <a:pt x="48" y="169"/>
                  </a:lnTo>
                  <a:lnTo>
                    <a:pt x="47" y="148"/>
                  </a:lnTo>
                  <a:lnTo>
                    <a:pt x="46" y="129"/>
                  </a:lnTo>
                  <a:lnTo>
                    <a:pt x="47" y="111"/>
                  </a:lnTo>
                  <a:lnTo>
                    <a:pt x="48" y="96"/>
                  </a:lnTo>
                  <a:lnTo>
                    <a:pt x="48" y="87"/>
                  </a:lnTo>
                  <a:lnTo>
                    <a:pt x="49" y="83"/>
                  </a:lnTo>
                  <a:lnTo>
                    <a:pt x="38" y="73"/>
                  </a:lnTo>
                  <a:lnTo>
                    <a:pt x="26" y="63"/>
                  </a:lnTo>
                  <a:lnTo>
                    <a:pt x="16" y="52"/>
                  </a:lnTo>
                  <a:lnTo>
                    <a:pt x="8" y="45"/>
                  </a:lnTo>
                  <a:lnTo>
                    <a:pt x="2" y="39"/>
                  </a:lnTo>
                  <a:lnTo>
                    <a:pt x="0" y="37"/>
                  </a:lnTo>
                  <a:lnTo>
                    <a:pt x="9" y="24"/>
                  </a:lnTo>
                  <a:lnTo>
                    <a:pt x="17" y="13"/>
                  </a:lnTo>
                  <a:lnTo>
                    <a:pt x="21" y="10"/>
                  </a:lnTo>
                  <a:lnTo>
                    <a:pt x="24" y="7"/>
                  </a:lnTo>
                  <a:lnTo>
                    <a:pt x="40" y="8"/>
                  </a:lnTo>
                  <a:lnTo>
                    <a:pt x="53" y="7"/>
                  </a:lnTo>
                  <a:lnTo>
                    <a:pt x="61" y="6"/>
                  </a:lnTo>
                  <a:lnTo>
                    <a:pt x="66" y="3"/>
                  </a:lnTo>
                  <a:lnTo>
                    <a:pt x="69" y="2"/>
                  </a:lnTo>
                  <a:lnTo>
                    <a:pt x="6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5" name="Google Shape;375;p9"/>
            <p:cNvSpPr/>
            <p:nvPr/>
          </p:nvSpPr>
          <p:spPr>
            <a:xfrm>
              <a:off x="6949560" y="4470600"/>
              <a:ext cx="72885" cy="102039"/>
            </a:xfrm>
            <a:custGeom>
              <a:avLst/>
              <a:gdLst/>
              <a:ahLst/>
              <a:cxnLst/>
              <a:rect l="l" t="t" r="r" b="b"/>
              <a:pathLst>
                <a:path w="149" h="209" extrusionOk="0">
                  <a:moveTo>
                    <a:pt x="115" y="0"/>
                  </a:moveTo>
                  <a:lnTo>
                    <a:pt x="128" y="19"/>
                  </a:lnTo>
                  <a:lnTo>
                    <a:pt x="137" y="39"/>
                  </a:lnTo>
                  <a:lnTo>
                    <a:pt x="142" y="55"/>
                  </a:lnTo>
                  <a:lnTo>
                    <a:pt x="146" y="70"/>
                  </a:lnTo>
                  <a:lnTo>
                    <a:pt x="147" y="79"/>
                  </a:lnTo>
                  <a:lnTo>
                    <a:pt x="149" y="83"/>
                  </a:lnTo>
                  <a:lnTo>
                    <a:pt x="146" y="99"/>
                  </a:lnTo>
                  <a:lnTo>
                    <a:pt x="142" y="117"/>
                  </a:lnTo>
                  <a:lnTo>
                    <a:pt x="138" y="133"/>
                  </a:lnTo>
                  <a:lnTo>
                    <a:pt x="133" y="146"/>
                  </a:lnTo>
                  <a:lnTo>
                    <a:pt x="131" y="155"/>
                  </a:lnTo>
                  <a:lnTo>
                    <a:pt x="129" y="158"/>
                  </a:lnTo>
                  <a:lnTo>
                    <a:pt x="118" y="178"/>
                  </a:lnTo>
                  <a:lnTo>
                    <a:pt x="107" y="193"/>
                  </a:lnTo>
                  <a:lnTo>
                    <a:pt x="97" y="202"/>
                  </a:lnTo>
                  <a:lnTo>
                    <a:pt x="88" y="207"/>
                  </a:lnTo>
                  <a:lnTo>
                    <a:pt x="79" y="209"/>
                  </a:lnTo>
                  <a:lnTo>
                    <a:pt x="72" y="209"/>
                  </a:lnTo>
                  <a:lnTo>
                    <a:pt x="67" y="208"/>
                  </a:lnTo>
                  <a:lnTo>
                    <a:pt x="66" y="207"/>
                  </a:lnTo>
                  <a:lnTo>
                    <a:pt x="42" y="185"/>
                  </a:lnTo>
                  <a:lnTo>
                    <a:pt x="26" y="163"/>
                  </a:lnTo>
                  <a:lnTo>
                    <a:pt x="14" y="139"/>
                  </a:lnTo>
                  <a:lnTo>
                    <a:pt x="8" y="119"/>
                  </a:lnTo>
                  <a:lnTo>
                    <a:pt x="4" y="101"/>
                  </a:lnTo>
                  <a:lnTo>
                    <a:pt x="4" y="85"/>
                  </a:lnTo>
                  <a:lnTo>
                    <a:pt x="4" y="76"/>
                  </a:lnTo>
                  <a:lnTo>
                    <a:pt x="4" y="72"/>
                  </a:lnTo>
                  <a:lnTo>
                    <a:pt x="0" y="6"/>
                  </a:lnTo>
                  <a:lnTo>
                    <a:pt x="6" y="32"/>
                  </a:lnTo>
                  <a:lnTo>
                    <a:pt x="13" y="50"/>
                  </a:lnTo>
                  <a:lnTo>
                    <a:pt x="19" y="63"/>
                  </a:lnTo>
                  <a:lnTo>
                    <a:pt x="26" y="70"/>
                  </a:lnTo>
                  <a:lnTo>
                    <a:pt x="31" y="73"/>
                  </a:lnTo>
                  <a:lnTo>
                    <a:pt x="35" y="76"/>
                  </a:lnTo>
                  <a:lnTo>
                    <a:pt x="36" y="76"/>
                  </a:lnTo>
                  <a:lnTo>
                    <a:pt x="36" y="85"/>
                  </a:lnTo>
                  <a:lnTo>
                    <a:pt x="42" y="88"/>
                  </a:lnTo>
                  <a:lnTo>
                    <a:pt x="52" y="89"/>
                  </a:lnTo>
                  <a:lnTo>
                    <a:pt x="62" y="89"/>
                  </a:lnTo>
                  <a:lnTo>
                    <a:pt x="70" y="89"/>
                  </a:lnTo>
                  <a:lnTo>
                    <a:pt x="72" y="89"/>
                  </a:lnTo>
                  <a:lnTo>
                    <a:pt x="88" y="86"/>
                  </a:lnTo>
                  <a:lnTo>
                    <a:pt x="98" y="80"/>
                  </a:lnTo>
                  <a:lnTo>
                    <a:pt x="107" y="70"/>
                  </a:lnTo>
                  <a:lnTo>
                    <a:pt x="112" y="57"/>
                  </a:lnTo>
                  <a:lnTo>
                    <a:pt x="115" y="44"/>
                  </a:lnTo>
                  <a:lnTo>
                    <a:pt x="116" y="31"/>
                  </a:lnTo>
                  <a:lnTo>
                    <a:pt x="116" y="19"/>
                  </a:lnTo>
                  <a:lnTo>
                    <a:pt x="116" y="9"/>
                  </a:lnTo>
                  <a:lnTo>
                    <a:pt x="116" y="2"/>
                  </a:lnTo>
                  <a:lnTo>
                    <a:pt x="115"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6" name="Google Shape;376;p9"/>
            <p:cNvSpPr/>
            <p:nvPr/>
          </p:nvSpPr>
          <p:spPr>
            <a:xfrm>
              <a:off x="7778679" y="4174535"/>
              <a:ext cx="80240" cy="73645"/>
            </a:xfrm>
            <a:custGeom>
              <a:avLst/>
              <a:gdLst/>
              <a:ahLst/>
              <a:cxnLst/>
              <a:rect l="l" t="t" r="r" b="b"/>
              <a:pathLst>
                <a:path w="145" h="134" extrusionOk="0">
                  <a:moveTo>
                    <a:pt x="11" y="0"/>
                  </a:moveTo>
                  <a:lnTo>
                    <a:pt x="30" y="14"/>
                  </a:lnTo>
                  <a:lnTo>
                    <a:pt x="51" y="24"/>
                  </a:lnTo>
                  <a:lnTo>
                    <a:pt x="71" y="29"/>
                  </a:lnTo>
                  <a:lnTo>
                    <a:pt x="92" y="32"/>
                  </a:lnTo>
                  <a:lnTo>
                    <a:pt x="110" y="32"/>
                  </a:lnTo>
                  <a:lnTo>
                    <a:pt x="126" y="31"/>
                  </a:lnTo>
                  <a:lnTo>
                    <a:pt x="135" y="29"/>
                  </a:lnTo>
                  <a:lnTo>
                    <a:pt x="139" y="29"/>
                  </a:lnTo>
                  <a:lnTo>
                    <a:pt x="138" y="58"/>
                  </a:lnTo>
                  <a:lnTo>
                    <a:pt x="139" y="82"/>
                  </a:lnTo>
                  <a:lnTo>
                    <a:pt x="141" y="104"/>
                  </a:lnTo>
                  <a:lnTo>
                    <a:pt x="143" y="120"/>
                  </a:lnTo>
                  <a:lnTo>
                    <a:pt x="145" y="130"/>
                  </a:lnTo>
                  <a:lnTo>
                    <a:pt x="145" y="134"/>
                  </a:lnTo>
                  <a:lnTo>
                    <a:pt x="106" y="125"/>
                  </a:lnTo>
                  <a:lnTo>
                    <a:pt x="75" y="115"/>
                  </a:lnTo>
                  <a:lnTo>
                    <a:pt x="51" y="103"/>
                  </a:lnTo>
                  <a:lnTo>
                    <a:pt x="33" y="91"/>
                  </a:lnTo>
                  <a:lnTo>
                    <a:pt x="20" y="81"/>
                  </a:lnTo>
                  <a:lnTo>
                    <a:pt x="11" y="72"/>
                  </a:lnTo>
                  <a:lnTo>
                    <a:pt x="4" y="66"/>
                  </a:lnTo>
                  <a:lnTo>
                    <a:pt x="2" y="60"/>
                  </a:lnTo>
                  <a:lnTo>
                    <a:pt x="0" y="58"/>
                  </a:lnTo>
                  <a:lnTo>
                    <a:pt x="1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8"/>
                                        </p:tgtEl>
                                        <p:attrNameLst>
                                          <p:attrName>style.visibility</p:attrName>
                                        </p:attrNameLst>
                                      </p:cBhvr>
                                      <p:to>
                                        <p:strVal val="visible"/>
                                      </p:to>
                                    </p:set>
                                    <p:animEffect transition="in" filter="fade">
                                      <p:cBhvr>
                                        <p:cTn id="7" dur="1000"/>
                                        <p:tgtEl>
                                          <p:spTgt spid="328"/>
                                        </p:tgtEl>
                                      </p:cBhvr>
                                    </p:animEffect>
                                  </p:childTnLst>
                                </p:cTn>
                              </p:par>
                              <p:par>
                                <p:cTn id="8" presetID="10" presetClass="entr" presetSubtype="0" fill="hold" nodeType="withEffect">
                                  <p:stCondLst>
                                    <p:cond delay="0"/>
                                  </p:stCondLst>
                                  <p:childTnLst>
                                    <p:set>
                                      <p:cBhvr>
                                        <p:cTn id="9" dur="1" fill="hold">
                                          <p:stCondLst>
                                            <p:cond delay="0"/>
                                          </p:stCondLst>
                                        </p:cTn>
                                        <p:tgtEl>
                                          <p:spTgt spid="330"/>
                                        </p:tgtEl>
                                        <p:attrNameLst>
                                          <p:attrName>style.visibility</p:attrName>
                                        </p:attrNameLst>
                                      </p:cBhvr>
                                      <p:to>
                                        <p:strVal val="visible"/>
                                      </p:to>
                                    </p:set>
                                    <p:animEffect transition="in" filter="fade">
                                      <p:cBhvr>
                                        <p:cTn id="10" dur="1000"/>
                                        <p:tgtEl>
                                          <p:spTgt spid="330"/>
                                        </p:tgtEl>
                                      </p:cBhvr>
                                    </p:animEffect>
                                  </p:childTnLst>
                                </p:cTn>
                              </p:par>
                              <p:par>
                                <p:cTn id="11" presetID="10" presetClass="entr" presetSubtype="0" fill="hold" nodeType="withEffect">
                                  <p:stCondLst>
                                    <p:cond delay="0"/>
                                  </p:stCondLst>
                                  <p:childTnLst>
                                    <p:set>
                                      <p:cBhvr>
                                        <p:cTn id="12" dur="1" fill="hold">
                                          <p:stCondLst>
                                            <p:cond delay="0"/>
                                          </p:stCondLst>
                                        </p:cTn>
                                        <p:tgtEl>
                                          <p:spTgt spid="329"/>
                                        </p:tgtEl>
                                        <p:attrNameLst>
                                          <p:attrName>style.visibility</p:attrName>
                                        </p:attrNameLst>
                                      </p:cBhvr>
                                      <p:to>
                                        <p:strVal val="visible"/>
                                      </p:to>
                                    </p:set>
                                    <p:animEffect transition="in" filter="fade">
                                      <p:cBhvr>
                                        <p:cTn id="13" dur="1000"/>
                                        <p:tgtEl>
                                          <p:spTgt spid="329"/>
                                        </p:tgtEl>
                                      </p:cBhvr>
                                    </p:animEffect>
                                  </p:childTnLst>
                                </p:cTn>
                              </p:par>
                              <p:par>
                                <p:cTn id="14" presetID="10" presetClass="entr" presetSubtype="0" fill="hold" nodeType="withEffect">
                                  <p:stCondLst>
                                    <p:cond delay="0"/>
                                  </p:stCondLst>
                                  <p:childTnLst>
                                    <p:set>
                                      <p:cBhvr>
                                        <p:cTn id="15" dur="1" fill="hold">
                                          <p:stCondLst>
                                            <p:cond delay="0"/>
                                          </p:stCondLst>
                                        </p:cTn>
                                        <p:tgtEl>
                                          <p:spTgt spid="346"/>
                                        </p:tgtEl>
                                        <p:attrNameLst>
                                          <p:attrName>style.visibility</p:attrName>
                                        </p:attrNameLst>
                                      </p:cBhvr>
                                      <p:to>
                                        <p:strVal val="visible"/>
                                      </p:to>
                                    </p:set>
                                    <p:animEffect transition="in" filter="fade">
                                      <p:cBhvr>
                                        <p:cTn id="16" dur="1000"/>
                                        <p:tgtEl>
                                          <p:spTgt spid="346"/>
                                        </p:tgtEl>
                                      </p:cBhvr>
                                    </p:animEffect>
                                  </p:childTnLst>
                                </p:cTn>
                              </p:par>
                              <p:par>
                                <p:cTn id="17" presetID="10" presetClass="entr" presetSubtype="0" fill="hold" nodeType="withEffect">
                                  <p:stCondLst>
                                    <p:cond delay="0"/>
                                  </p:stCondLst>
                                  <p:childTnLst>
                                    <p:set>
                                      <p:cBhvr>
                                        <p:cTn id="18" dur="1" fill="hold">
                                          <p:stCondLst>
                                            <p:cond delay="0"/>
                                          </p:stCondLst>
                                        </p:cTn>
                                        <p:tgtEl>
                                          <p:spTgt spid="348"/>
                                        </p:tgtEl>
                                        <p:attrNameLst>
                                          <p:attrName>style.visibility</p:attrName>
                                        </p:attrNameLst>
                                      </p:cBhvr>
                                      <p:to>
                                        <p:strVal val="visible"/>
                                      </p:to>
                                    </p:set>
                                    <p:animEffect transition="in" filter="fade">
                                      <p:cBhvr>
                                        <p:cTn id="19" dur="1000"/>
                                        <p:tgtEl>
                                          <p:spTgt spid="348"/>
                                        </p:tgtEl>
                                      </p:cBhvr>
                                    </p:animEffect>
                                  </p:childTnLst>
                                </p:cTn>
                              </p:par>
                              <p:par>
                                <p:cTn id="20" presetID="10" presetClass="entr" presetSubtype="0" fill="hold" nodeType="withEffect">
                                  <p:stCondLst>
                                    <p:cond delay="0"/>
                                  </p:stCondLst>
                                  <p:childTnLst>
                                    <p:set>
                                      <p:cBhvr>
                                        <p:cTn id="21" dur="1" fill="hold">
                                          <p:stCondLst>
                                            <p:cond delay="0"/>
                                          </p:stCondLst>
                                        </p:cTn>
                                        <p:tgtEl>
                                          <p:spTgt spid="347"/>
                                        </p:tgtEl>
                                        <p:attrNameLst>
                                          <p:attrName>style.visibility</p:attrName>
                                        </p:attrNameLst>
                                      </p:cBhvr>
                                      <p:to>
                                        <p:strVal val="visible"/>
                                      </p:to>
                                    </p:set>
                                    <p:animEffect transition="in" filter="fade">
                                      <p:cBhvr>
                                        <p:cTn id="22" dur="1000"/>
                                        <p:tgtEl>
                                          <p:spTgt spid="347"/>
                                        </p:tgtEl>
                                      </p:cBhvr>
                                    </p:animEffect>
                                  </p:childTnLst>
                                </p:cTn>
                              </p:par>
                              <p:par>
                                <p:cTn id="23" presetID="10" presetClass="entr" presetSubtype="0" fill="hold" nodeType="withEffect">
                                  <p:stCondLst>
                                    <p:cond delay="0"/>
                                  </p:stCondLst>
                                  <p:childTnLst>
                                    <p:set>
                                      <p:cBhvr>
                                        <p:cTn id="24" dur="1" fill="hold">
                                          <p:stCondLst>
                                            <p:cond delay="0"/>
                                          </p:stCondLst>
                                        </p:cTn>
                                        <p:tgtEl>
                                          <p:spTgt spid="334"/>
                                        </p:tgtEl>
                                        <p:attrNameLst>
                                          <p:attrName>style.visibility</p:attrName>
                                        </p:attrNameLst>
                                      </p:cBhvr>
                                      <p:to>
                                        <p:strVal val="visible"/>
                                      </p:to>
                                    </p:set>
                                    <p:animEffect transition="in" filter="fade">
                                      <p:cBhvr>
                                        <p:cTn id="25" dur="1000"/>
                                        <p:tgtEl>
                                          <p:spTgt spid="334"/>
                                        </p:tgtEl>
                                      </p:cBhvr>
                                    </p:animEffect>
                                  </p:childTnLst>
                                </p:cTn>
                              </p:par>
                              <p:par>
                                <p:cTn id="26" presetID="10" presetClass="entr" presetSubtype="0" fill="hold" nodeType="withEffect">
                                  <p:stCondLst>
                                    <p:cond delay="0"/>
                                  </p:stCondLst>
                                  <p:childTnLst>
                                    <p:set>
                                      <p:cBhvr>
                                        <p:cTn id="27" dur="1" fill="hold">
                                          <p:stCondLst>
                                            <p:cond delay="0"/>
                                          </p:stCondLst>
                                        </p:cTn>
                                        <p:tgtEl>
                                          <p:spTgt spid="337"/>
                                        </p:tgtEl>
                                        <p:attrNameLst>
                                          <p:attrName>style.visibility</p:attrName>
                                        </p:attrNameLst>
                                      </p:cBhvr>
                                      <p:to>
                                        <p:strVal val="visible"/>
                                      </p:to>
                                    </p:set>
                                    <p:animEffect transition="in" filter="fade">
                                      <p:cBhvr>
                                        <p:cTn id="28" dur="1000"/>
                                        <p:tgtEl>
                                          <p:spTgt spid="337"/>
                                        </p:tgtEl>
                                      </p:cBhvr>
                                    </p:animEffect>
                                  </p:childTnLst>
                                </p:cTn>
                              </p:par>
                              <p:par>
                                <p:cTn id="29" presetID="10" presetClass="entr" presetSubtype="0" fill="hold" nodeType="withEffect">
                                  <p:stCondLst>
                                    <p:cond delay="0"/>
                                  </p:stCondLst>
                                  <p:childTnLst>
                                    <p:set>
                                      <p:cBhvr>
                                        <p:cTn id="30" dur="1" fill="hold">
                                          <p:stCondLst>
                                            <p:cond delay="0"/>
                                          </p:stCondLst>
                                        </p:cTn>
                                        <p:tgtEl>
                                          <p:spTgt spid="349"/>
                                        </p:tgtEl>
                                        <p:attrNameLst>
                                          <p:attrName>style.visibility</p:attrName>
                                        </p:attrNameLst>
                                      </p:cBhvr>
                                      <p:to>
                                        <p:strVal val="visible"/>
                                      </p:to>
                                    </p:set>
                                    <p:animEffect transition="in" filter="fade">
                                      <p:cBhvr>
                                        <p:cTn id="31" dur="1000"/>
                                        <p:tgtEl>
                                          <p:spTgt spid="349"/>
                                        </p:tgtEl>
                                      </p:cBhvr>
                                    </p:animEffect>
                                  </p:childTnLst>
                                </p:cTn>
                              </p:par>
                              <p:par>
                                <p:cTn id="32" presetID="10" presetClass="entr" presetSubtype="0" fill="hold" nodeType="withEffect">
                                  <p:stCondLst>
                                    <p:cond delay="0"/>
                                  </p:stCondLst>
                                  <p:childTnLst>
                                    <p:set>
                                      <p:cBhvr>
                                        <p:cTn id="33" dur="1" fill="hold">
                                          <p:stCondLst>
                                            <p:cond delay="0"/>
                                          </p:stCondLst>
                                        </p:cTn>
                                        <p:tgtEl>
                                          <p:spTgt spid="331"/>
                                        </p:tgtEl>
                                        <p:attrNameLst>
                                          <p:attrName>style.visibility</p:attrName>
                                        </p:attrNameLst>
                                      </p:cBhvr>
                                      <p:to>
                                        <p:strVal val="visible"/>
                                      </p:to>
                                    </p:set>
                                    <p:animEffect transition="in" filter="fade">
                                      <p:cBhvr>
                                        <p:cTn id="34" dur="1000"/>
                                        <p:tgtEl>
                                          <p:spTgt spid="33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50"/>
                                        </p:tgtEl>
                                        <p:attrNameLst>
                                          <p:attrName>style.visibility</p:attrName>
                                        </p:attrNameLst>
                                      </p:cBhvr>
                                      <p:to>
                                        <p:strVal val="visible"/>
                                      </p:to>
                                    </p:set>
                                    <p:animEffect transition="in" filter="fade">
                                      <p:cBhvr>
                                        <p:cTn id="39" dur="1000"/>
                                        <p:tgtEl>
                                          <p:spTgt spid="350"/>
                                        </p:tgtEl>
                                      </p:cBhvr>
                                    </p:animEffect>
                                  </p:childTnLst>
                                </p:cTn>
                              </p:par>
                              <p:par>
                                <p:cTn id="40" presetID="10" presetClass="entr" presetSubtype="0" fill="hold" nodeType="withEffect">
                                  <p:stCondLst>
                                    <p:cond delay="0"/>
                                  </p:stCondLst>
                                  <p:childTnLst>
                                    <p:set>
                                      <p:cBhvr>
                                        <p:cTn id="41" dur="1" fill="hold">
                                          <p:stCondLst>
                                            <p:cond delay="0"/>
                                          </p:stCondLst>
                                        </p:cTn>
                                        <p:tgtEl>
                                          <p:spTgt spid="340"/>
                                        </p:tgtEl>
                                        <p:attrNameLst>
                                          <p:attrName>style.visibility</p:attrName>
                                        </p:attrNameLst>
                                      </p:cBhvr>
                                      <p:to>
                                        <p:strVal val="visible"/>
                                      </p:to>
                                    </p:set>
                                    <p:animEffect transition="in" filter="fade">
                                      <p:cBhvr>
                                        <p:cTn id="42" dur="1000"/>
                                        <p:tgtEl>
                                          <p:spTgt spid="340"/>
                                        </p:tgtEl>
                                      </p:cBhvr>
                                    </p:animEffect>
                                  </p:childTnLst>
                                </p:cTn>
                              </p:par>
                              <p:par>
                                <p:cTn id="43" presetID="10" presetClass="entr" presetSubtype="0" fill="hold" nodeType="withEffect">
                                  <p:stCondLst>
                                    <p:cond delay="0"/>
                                  </p:stCondLst>
                                  <p:childTnLst>
                                    <p:set>
                                      <p:cBhvr>
                                        <p:cTn id="44" dur="1" fill="hold">
                                          <p:stCondLst>
                                            <p:cond delay="0"/>
                                          </p:stCondLst>
                                        </p:cTn>
                                        <p:tgtEl>
                                          <p:spTgt spid="351"/>
                                        </p:tgtEl>
                                        <p:attrNameLst>
                                          <p:attrName>style.visibility</p:attrName>
                                        </p:attrNameLst>
                                      </p:cBhvr>
                                      <p:to>
                                        <p:strVal val="visible"/>
                                      </p:to>
                                    </p:set>
                                    <p:animEffect transition="in" filter="fade">
                                      <p:cBhvr>
                                        <p:cTn id="45" dur="1000"/>
                                        <p:tgtEl>
                                          <p:spTgt spid="351"/>
                                        </p:tgtEl>
                                      </p:cBhvr>
                                    </p:animEffect>
                                  </p:childTnLst>
                                </p:cTn>
                              </p:par>
                              <p:par>
                                <p:cTn id="46" presetID="10" presetClass="entr" presetSubtype="0" fill="hold" nodeType="withEffect">
                                  <p:stCondLst>
                                    <p:cond delay="0"/>
                                  </p:stCondLst>
                                  <p:childTnLst>
                                    <p:set>
                                      <p:cBhvr>
                                        <p:cTn id="47" dur="1" fill="hold">
                                          <p:stCondLst>
                                            <p:cond delay="0"/>
                                          </p:stCondLst>
                                        </p:cTn>
                                        <p:tgtEl>
                                          <p:spTgt spid="332"/>
                                        </p:tgtEl>
                                        <p:attrNameLst>
                                          <p:attrName>style.visibility</p:attrName>
                                        </p:attrNameLst>
                                      </p:cBhvr>
                                      <p:to>
                                        <p:strVal val="visible"/>
                                      </p:to>
                                    </p:set>
                                    <p:animEffect transition="in" filter="fade">
                                      <p:cBhvr>
                                        <p:cTn id="48" dur="1000"/>
                                        <p:tgtEl>
                                          <p:spTgt spid="332"/>
                                        </p:tgtEl>
                                      </p:cBhvr>
                                    </p:animEffect>
                                  </p:childTnLst>
                                </p:cTn>
                              </p:par>
                              <p:par>
                                <p:cTn id="49" presetID="10" presetClass="entr" presetSubtype="0" fill="hold" nodeType="withEffect">
                                  <p:stCondLst>
                                    <p:cond delay="0"/>
                                  </p:stCondLst>
                                  <p:childTnLst>
                                    <p:set>
                                      <p:cBhvr>
                                        <p:cTn id="50" dur="1" fill="hold">
                                          <p:stCondLst>
                                            <p:cond delay="0"/>
                                          </p:stCondLst>
                                        </p:cTn>
                                        <p:tgtEl>
                                          <p:spTgt spid="333"/>
                                        </p:tgtEl>
                                        <p:attrNameLst>
                                          <p:attrName>style.visibility</p:attrName>
                                        </p:attrNameLst>
                                      </p:cBhvr>
                                      <p:to>
                                        <p:strVal val="visible"/>
                                      </p:to>
                                    </p:set>
                                    <p:animEffect transition="in" filter="fade">
                                      <p:cBhvr>
                                        <p:cTn id="51" dur="1000"/>
                                        <p:tgtEl>
                                          <p:spTgt spid="333"/>
                                        </p:tgtEl>
                                      </p:cBhvr>
                                    </p:animEffect>
                                  </p:childTnLst>
                                </p:cTn>
                              </p:par>
                              <p:par>
                                <p:cTn id="52" presetID="10" presetClass="entr" presetSubtype="0" fill="hold" nodeType="withEffect">
                                  <p:stCondLst>
                                    <p:cond delay="0"/>
                                  </p:stCondLst>
                                  <p:childTnLst>
                                    <p:set>
                                      <p:cBhvr>
                                        <p:cTn id="53" dur="1" fill="hold">
                                          <p:stCondLst>
                                            <p:cond delay="0"/>
                                          </p:stCondLst>
                                        </p:cTn>
                                        <p:tgtEl>
                                          <p:spTgt spid="358"/>
                                        </p:tgtEl>
                                        <p:attrNameLst>
                                          <p:attrName>style.visibility</p:attrName>
                                        </p:attrNameLst>
                                      </p:cBhvr>
                                      <p:to>
                                        <p:strVal val="visible"/>
                                      </p:to>
                                    </p:set>
                                    <p:animEffect transition="in" filter="fade">
                                      <p:cBhvr>
                                        <p:cTn id="54" dur="1000"/>
                                        <p:tgtEl>
                                          <p:spTgt spid="358"/>
                                        </p:tgtEl>
                                      </p:cBhvr>
                                    </p:animEffect>
                                  </p:childTnLst>
                                </p:cTn>
                              </p:par>
                              <p:par>
                                <p:cTn id="55" presetID="10" presetClass="entr" presetSubtype="0" fill="hold" nodeType="withEffect">
                                  <p:stCondLst>
                                    <p:cond delay="0"/>
                                  </p:stCondLst>
                                  <p:childTnLst>
                                    <p:set>
                                      <p:cBhvr>
                                        <p:cTn id="56" dur="1" fill="hold">
                                          <p:stCondLst>
                                            <p:cond delay="0"/>
                                          </p:stCondLst>
                                        </p:cTn>
                                        <p:tgtEl>
                                          <p:spTgt spid="356"/>
                                        </p:tgtEl>
                                        <p:attrNameLst>
                                          <p:attrName>style.visibility</p:attrName>
                                        </p:attrNameLst>
                                      </p:cBhvr>
                                      <p:to>
                                        <p:strVal val="visible"/>
                                      </p:to>
                                    </p:set>
                                    <p:animEffect transition="in" filter="fade">
                                      <p:cBhvr>
                                        <p:cTn id="57" dur="1000"/>
                                        <p:tgtEl>
                                          <p:spTgt spid="356"/>
                                        </p:tgtEl>
                                      </p:cBhvr>
                                    </p:animEffect>
                                  </p:childTnLst>
                                </p:cTn>
                              </p:par>
                              <p:par>
                                <p:cTn id="58" presetID="10" presetClass="entr" presetSubtype="0" fill="hold" nodeType="withEffect">
                                  <p:stCondLst>
                                    <p:cond delay="0"/>
                                  </p:stCondLst>
                                  <p:childTnLst>
                                    <p:set>
                                      <p:cBhvr>
                                        <p:cTn id="59" dur="1" fill="hold">
                                          <p:stCondLst>
                                            <p:cond delay="0"/>
                                          </p:stCondLst>
                                        </p:cTn>
                                        <p:tgtEl>
                                          <p:spTgt spid="343"/>
                                        </p:tgtEl>
                                        <p:attrNameLst>
                                          <p:attrName>style.visibility</p:attrName>
                                        </p:attrNameLst>
                                      </p:cBhvr>
                                      <p:to>
                                        <p:strVal val="visible"/>
                                      </p:to>
                                    </p:set>
                                    <p:animEffect transition="in" filter="fade">
                                      <p:cBhvr>
                                        <p:cTn id="60" dur="1000"/>
                                        <p:tgtEl>
                                          <p:spTgt spid="343"/>
                                        </p:tgtEl>
                                      </p:cBhvr>
                                    </p:animEffect>
                                  </p:childTnLst>
                                </p:cTn>
                              </p:par>
                              <p:par>
                                <p:cTn id="61" presetID="10" presetClass="entr" presetSubtype="0" fill="hold" nodeType="withEffect">
                                  <p:stCondLst>
                                    <p:cond delay="0"/>
                                  </p:stCondLst>
                                  <p:childTnLst>
                                    <p:set>
                                      <p:cBhvr>
                                        <p:cTn id="62" dur="1" fill="hold">
                                          <p:stCondLst>
                                            <p:cond delay="0"/>
                                          </p:stCondLst>
                                        </p:cTn>
                                        <p:tgtEl>
                                          <p:spTgt spid="327"/>
                                        </p:tgtEl>
                                        <p:attrNameLst>
                                          <p:attrName>style.visibility</p:attrName>
                                        </p:attrNameLst>
                                      </p:cBhvr>
                                      <p:to>
                                        <p:strVal val="visible"/>
                                      </p:to>
                                    </p:set>
                                    <p:animEffect transition="in" filter="fade">
                                      <p:cBhvr>
                                        <p:cTn id="63" dur="1000"/>
                                        <p:tgtEl>
                                          <p:spTgt spid="327"/>
                                        </p:tgtEl>
                                      </p:cBhvr>
                                    </p:animEffect>
                                  </p:childTnLst>
                                </p:cTn>
                              </p:par>
                              <p:par>
                                <p:cTn id="64" presetID="10" presetClass="entr" presetSubtype="0" fill="hold" nodeType="withEffect">
                                  <p:stCondLst>
                                    <p:cond delay="0"/>
                                  </p:stCondLst>
                                  <p:childTnLst>
                                    <p:set>
                                      <p:cBhvr>
                                        <p:cTn id="65" dur="1" fill="hold">
                                          <p:stCondLst>
                                            <p:cond delay="0"/>
                                          </p:stCondLst>
                                        </p:cTn>
                                        <p:tgtEl>
                                          <p:spTgt spid="359"/>
                                        </p:tgtEl>
                                        <p:attrNameLst>
                                          <p:attrName>style.visibility</p:attrName>
                                        </p:attrNameLst>
                                      </p:cBhvr>
                                      <p:to>
                                        <p:strVal val="visible"/>
                                      </p:to>
                                    </p:set>
                                    <p:animEffect transition="in" filter="fade">
                                      <p:cBhvr>
                                        <p:cTn id="66" dur="1000"/>
                                        <p:tgtEl>
                                          <p:spTgt spid="359"/>
                                        </p:tgtEl>
                                      </p:cBhvr>
                                    </p:animEffect>
                                  </p:childTnLst>
                                </p:cTn>
                              </p:par>
                              <p:par>
                                <p:cTn id="67" presetID="10" presetClass="entr" presetSubtype="0" fill="hold" nodeType="withEffect">
                                  <p:stCondLst>
                                    <p:cond delay="0"/>
                                  </p:stCondLst>
                                  <p:childTnLst>
                                    <p:set>
                                      <p:cBhvr>
                                        <p:cTn id="68" dur="1" fill="hold">
                                          <p:stCondLst>
                                            <p:cond delay="0"/>
                                          </p:stCondLst>
                                        </p:cTn>
                                        <p:tgtEl>
                                          <p:spTgt spid="360"/>
                                        </p:tgtEl>
                                        <p:attrNameLst>
                                          <p:attrName>style.visibility</p:attrName>
                                        </p:attrNameLst>
                                      </p:cBhvr>
                                      <p:to>
                                        <p:strVal val="visible"/>
                                      </p:to>
                                    </p:set>
                                    <p:animEffect transition="in" filter="fade">
                                      <p:cBhvr>
                                        <p:cTn id="69" dur="1000"/>
                                        <p:tgtEl>
                                          <p:spTgt spid="360"/>
                                        </p:tgtEl>
                                      </p:cBhvr>
                                    </p:animEffect>
                                  </p:childTnLst>
                                </p:cTn>
                              </p:par>
                              <p:par>
                                <p:cTn id="70" presetID="10" presetClass="entr" presetSubtype="0" fill="hold" nodeType="withEffect">
                                  <p:stCondLst>
                                    <p:cond delay="0"/>
                                  </p:stCondLst>
                                  <p:childTnLst>
                                    <p:set>
                                      <p:cBhvr>
                                        <p:cTn id="71" dur="1" fill="hold">
                                          <p:stCondLst>
                                            <p:cond delay="0"/>
                                          </p:stCondLst>
                                        </p:cTn>
                                        <p:tgtEl>
                                          <p:spTgt spid="357"/>
                                        </p:tgtEl>
                                        <p:attrNameLst>
                                          <p:attrName>style.visibility</p:attrName>
                                        </p:attrNameLst>
                                      </p:cBhvr>
                                      <p:to>
                                        <p:strVal val="visible"/>
                                      </p:to>
                                    </p:set>
                                    <p:animEffect transition="in" filter="fade">
                                      <p:cBhvr>
                                        <p:cTn id="72" dur="1000"/>
                                        <p:tgtEl>
                                          <p:spTgt spid="357"/>
                                        </p:tgtEl>
                                      </p:cBhvr>
                                    </p:animEffect>
                                  </p:childTnLst>
                                </p:cTn>
                              </p:par>
                              <p:par>
                                <p:cTn id="73" presetID="10" presetClass="entr" presetSubtype="0" fill="hold" nodeType="withEffect">
                                  <p:stCondLst>
                                    <p:cond delay="0"/>
                                  </p:stCondLst>
                                  <p:childTnLst>
                                    <p:set>
                                      <p:cBhvr>
                                        <p:cTn id="74" dur="1" fill="hold">
                                          <p:stCondLst>
                                            <p:cond delay="0"/>
                                          </p:stCondLst>
                                        </p:cTn>
                                        <p:tgtEl>
                                          <p:spTgt spid="361"/>
                                        </p:tgtEl>
                                        <p:attrNameLst>
                                          <p:attrName>style.visibility</p:attrName>
                                        </p:attrNameLst>
                                      </p:cBhvr>
                                      <p:to>
                                        <p:strVal val="visible"/>
                                      </p:to>
                                    </p:set>
                                    <p:animEffect transition="in" filter="fade">
                                      <p:cBhvr>
                                        <p:cTn id="75" dur="1000"/>
                                        <p:tgtEl>
                                          <p:spTgt spid="361"/>
                                        </p:tgtEl>
                                      </p:cBhvr>
                                    </p:animEffect>
                                  </p:childTnLst>
                                </p:cTn>
                              </p:par>
                              <p:par>
                                <p:cTn id="76" presetID="10" presetClass="entr" presetSubtype="0" fill="hold" nodeType="withEffect">
                                  <p:stCondLst>
                                    <p:cond delay="0"/>
                                  </p:stCondLst>
                                  <p:childTnLst>
                                    <p:set>
                                      <p:cBhvr>
                                        <p:cTn id="77" dur="1" fill="hold">
                                          <p:stCondLst>
                                            <p:cond delay="0"/>
                                          </p:stCondLst>
                                        </p:cTn>
                                        <p:tgtEl>
                                          <p:spTgt spid="364"/>
                                        </p:tgtEl>
                                        <p:attrNameLst>
                                          <p:attrName>style.visibility</p:attrName>
                                        </p:attrNameLst>
                                      </p:cBhvr>
                                      <p:to>
                                        <p:strVal val="visible"/>
                                      </p:to>
                                    </p:set>
                                    <p:animEffect transition="in" filter="fade">
                                      <p:cBhvr>
                                        <p:cTn id="78" dur="1000"/>
                                        <p:tgtEl>
                                          <p:spTgt spid="364"/>
                                        </p:tgtEl>
                                      </p:cBhvr>
                                    </p:animEffect>
                                  </p:childTnLst>
                                </p:cTn>
                              </p:par>
                              <p:par>
                                <p:cTn id="79" presetID="10" presetClass="entr" presetSubtype="0" fill="hold" nodeType="withEffect">
                                  <p:stCondLst>
                                    <p:cond delay="0"/>
                                  </p:stCondLst>
                                  <p:childTnLst>
                                    <p:set>
                                      <p:cBhvr>
                                        <p:cTn id="80" dur="1" fill="hold">
                                          <p:stCondLst>
                                            <p:cond delay="0"/>
                                          </p:stCondLst>
                                        </p:cTn>
                                        <p:tgtEl>
                                          <p:spTgt spid="354"/>
                                        </p:tgtEl>
                                        <p:attrNameLst>
                                          <p:attrName>style.visibility</p:attrName>
                                        </p:attrNameLst>
                                      </p:cBhvr>
                                      <p:to>
                                        <p:strVal val="visible"/>
                                      </p:to>
                                    </p:set>
                                    <p:animEffect transition="in" filter="fade">
                                      <p:cBhvr>
                                        <p:cTn id="81" dur="1000"/>
                                        <p:tgtEl>
                                          <p:spTgt spid="354"/>
                                        </p:tgtEl>
                                      </p:cBhvr>
                                    </p:animEffect>
                                  </p:childTnLst>
                                </p:cTn>
                              </p:par>
                              <p:par>
                                <p:cTn id="82" presetID="10" presetClass="entr" presetSubtype="0" fill="hold" nodeType="withEffect">
                                  <p:stCondLst>
                                    <p:cond delay="0"/>
                                  </p:stCondLst>
                                  <p:childTnLst>
                                    <p:set>
                                      <p:cBhvr>
                                        <p:cTn id="83" dur="1" fill="hold">
                                          <p:stCondLst>
                                            <p:cond delay="0"/>
                                          </p:stCondLst>
                                        </p:cTn>
                                        <p:tgtEl>
                                          <p:spTgt spid="369"/>
                                        </p:tgtEl>
                                        <p:attrNameLst>
                                          <p:attrName>style.visibility</p:attrName>
                                        </p:attrNameLst>
                                      </p:cBhvr>
                                      <p:to>
                                        <p:strVal val="visible"/>
                                      </p:to>
                                    </p:set>
                                    <p:animEffect transition="in" filter="fade">
                                      <p:cBhvr>
                                        <p:cTn id="84" dur="1000"/>
                                        <p:tgtEl>
                                          <p:spTgt spid="369"/>
                                        </p:tgtEl>
                                      </p:cBhvr>
                                    </p:animEffect>
                                  </p:childTnLst>
                                </p:cTn>
                              </p:par>
                              <p:par>
                                <p:cTn id="85" presetID="10" presetClass="entr" presetSubtype="0" fill="hold" nodeType="withEffect">
                                  <p:stCondLst>
                                    <p:cond delay="0"/>
                                  </p:stCondLst>
                                  <p:childTnLst>
                                    <p:set>
                                      <p:cBhvr>
                                        <p:cTn id="86" dur="1" fill="hold">
                                          <p:stCondLst>
                                            <p:cond delay="0"/>
                                          </p:stCondLst>
                                        </p:cTn>
                                        <p:tgtEl>
                                          <p:spTgt spid="366"/>
                                        </p:tgtEl>
                                        <p:attrNameLst>
                                          <p:attrName>style.visibility</p:attrName>
                                        </p:attrNameLst>
                                      </p:cBhvr>
                                      <p:to>
                                        <p:strVal val="visible"/>
                                      </p:to>
                                    </p:set>
                                    <p:animEffect transition="in" filter="fade">
                                      <p:cBhvr>
                                        <p:cTn id="87" dur="1000"/>
                                        <p:tgtEl>
                                          <p:spTgt spid="366"/>
                                        </p:tgtEl>
                                      </p:cBhvr>
                                    </p:animEffect>
                                  </p:childTnLst>
                                </p:cTn>
                              </p:par>
                              <p:par>
                                <p:cTn id="88" presetID="10" presetClass="entr" presetSubtype="0" fill="hold" nodeType="withEffect">
                                  <p:stCondLst>
                                    <p:cond delay="0"/>
                                  </p:stCondLst>
                                  <p:childTnLst>
                                    <p:set>
                                      <p:cBhvr>
                                        <p:cTn id="89" dur="1" fill="hold">
                                          <p:stCondLst>
                                            <p:cond delay="0"/>
                                          </p:stCondLst>
                                        </p:cTn>
                                        <p:tgtEl>
                                          <p:spTgt spid="355"/>
                                        </p:tgtEl>
                                        <p:attrNameLst>
                                          <p:attrName>style.visibility</p:attrName>
                                        </p:attrNameLst>
                                      </p:cBhvr>
                                      <p:to>
                                        <p:strVal val="visible"/>
                                      </p:to>
                                    </p:set>
                                    <p:animEffect transition="in" filter="fade">
                                      <p:cBhvr>
                                        <p:cTn id="90" dur="1000"/>
                                        <p:tgtEl>
                                          <p:spTgt spid="355"/>
                                        </p:tgtEl>
                                      </p:cBhvr>
                                    </p:animEffect>
                                  </p:childTnLst>
                                </p:cTn>
                              </p:par>
                              <p:par>
                                <p:cTn id="91" presetID="10" presetClass="entr" presetSubtype="0" fill="hold" nodeType="withEffect">
                                  <p:stCondLst>
                                    <p:cond delay="0"/>
                                  </p:stCondLst>
                                  <p:childTnLst>
                                    <p:set>
                                      <p:cBhvr>
                                        <p:cTn id="92" dur="1" fill="hold">
                                          <p:stCondLst>
                                            <p:cond delay="0"/>
                                          </p:stCondLst>
                                        </p:cTn>
                                        <p:tgtEl>
                                          <p:spTgt spid="365"/>
                                        </p:tgtEl>
                                        <p:attrNameLst>
                                          <p:attrName>style.visibility</p:attrName>
                                        </p:attrNameLst>
                                      </p:cBhvr>
                                      <p:to>
                                        <p:strVal val="visible"/>
                                      </p:to>
                                    </p:set>
                                    <p:animEffect transition="in" filter="fade">
                                      <p:cBhvr>
                                        <p:cTn id="93" dur="1000"/>
                                        <p:tgtEl>
                                          <p:spTgt spid="365"/>
                                        </p:tgtEl>
                                      </p:cBhvr>
                                    </p:animEffect>
                                  </p:childTnLst>
                                </p:cTn>
                              </p:par>
                            </p:childTnLst>
                          </p:cTn>
                        </p:par>
                      </p:childTnLst>
                    </p:cTn>
                  </p:par>
                  <p:par>
                    <p:cTn id="94" fill="hold">
                      <p:stCondLst>
                        <p:cond delay="indefinite"/>
                      </p:stCondLst>
                      <p:childTnLst>
                        <p:par>
                          <p:cTn id="95" fill="hold">
                            <p:stCondLst>
                              <p:cond delay="0"/>
                            </p:stCondLst>
                            <p:childTnLst>
                              <p:par>
                                <p:cTn id="96" presetID="2" presetClass="entr" presetSubtype="4" fill="hold" nodeType="clickEffect">
                                  <p:stCondLst>
                                    <p:cond delay="0"/>
                                  </p:stCondLst>
                                  <p:childTnLst>
                                    <p:set>
                                      <p:cBhvr>
                                        <p:cTn id="97" dur="1" fill="hold">
                                          <p:stCondLst>
                                            <p:cond delay="0"/>
                                          </p:stCondLst>
                                        </p:cTn>
                                        <p:tgtEl>
                                          <p:spTgt spid="371"/>
                                        </p:tgtEl>
                                        <p:attrNameLst>
                                          <p:attrName>style.visibility</p:attrName>
                                        </p:attrNameLst>
                                      </p:cBhvr>
                                      <p:to>
                                        <p:strVal val="visible"/>
                                      </p:to>
                                    </p:set>
                                    <p:anim calcmode="lin" valueType="num">
                                      <p:cBhvr additive="base">
                                        <p:cTn id="98" dur="500"/>
                                        <p:tgtEl>
                                          <p:spTgt spid="371"/>
                                        </p:tgtEl>
                                        <p:attrNameLst>
                                          <p:attrName>ppt_y</p:attrName>
                                        </p:attrNameLst>
                                      </p:cBhvr>
                                      <p:tavLst>
                                        <p:tav tm="0">
                                          <p:val>
                                            <p:strVal val="#ppt_y+1"/>
                                          </p:val>
                                        </p:tav>
                                        <p:tav tm="100000">
                                          <p:val>
                                            <p:strVal val="#ppt_y"/>
                                          </p:val>
                                        </p:tav>
                                      </p:tavLst>
                                    </p:anim>
                                  </p:childTnLst>
                                </p:cTn>
                              </p:par>
                              <p:par>
                                <p:cTn id="99" presetID="2" presetClass="entr" presetSubtype="4" fill="hold" nodeType="withEffect">
                                  <p:stCondLst>
                                    <p:cond delay="0"/>
                                  </p:stCondLst>
                                  <p:childTnLst>
                                    <p:set>
                                      <p:cBhvr>
                                        <p:cTn id="100" dur="1" fill="hold">
                                          <p:stCondLst>
                                            <p:cond delay="0"/>
                                          </p:stCondLst>
                                        </p:cTn>
                                        <p:tgtEl>
                                          <p:spTgt spid="370"/>
                                        </p:tgtEl>
                                        <p:attrNameLst>
                                          <p:attrName>style.visibility</p:attrName>
                                        </p:attrNameLst>
                                      </p:cBhvr>
                                      <p:to>
                                        <p:strVal val="visible"/>
                                      </p:to>
                                    </p:set>
                                    <p:anim calcmode="lin" valueType="num">
                                      <p:cBhvr additive="base">
                                        <p:cTn id="101" dur="500"/>
                                        <p:tgtEl>
                                          <p:spTgt spid="37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pic>
        <p:nvPicPr>
          <p:cNvPr id="382" name="Google Shape;382;p10"/>
          <p:cNvPicPr preferRelativeResize="0">
            <a:picLocks noGrp="1"/>
          </p:cNvPicPr>
          <p:nvPr>
            <p:ph type="pic" idx="2"/>
          </p:nvPr>
        </p:nvPicPr>
        <p:blipFill rotWithShape="1">
          <a:blip r:embed="rId3">
            <a:alphaModFix/>
          </a:blip>
          <a:srcRect/>
          <a:stretch/>
        </p:blipFill>
        <p:spPr>
          <a:xfrm>
            <a:off x="1" y="0"/>
            <a:ext cx="12192000" cy="6858000"/>
          </a:xfrm>
          <a:prstGeom prst="rect">
            <a:avLst/>
          </a:prstGeom>
          <a:solidFill>
            <a:srgbClr val="D8D8D8"/>
          </a:solidFill>
          <a:ln>
            <a:noFill/>
          </a:ln>
        </p:spPr>
      </p:pic>
      <p:sp>
        <p:nvSpPr>
          <p:cNvPr id="383" name="Google Shape;383;p10"/>
          <p:cNvSpPr/>
          <p:nvPr/>
        </p:nvSpPr>
        <p:spPr>
          <a:xfrm>
            <a:off x="0" y="0"/>
            <a:ext cx="12192000" cy="6858000"/>
          </a:xfrm>
          <a:prstGeom prst="rect">
            <a:avLst/>
          </a:prstGeom>
          <a:solidFill>
            <a:srgbClr val="002E85">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4" name="Google Shape;384;p10"/>
          <p:cNvSpPr/>
          <p:nvPr/>
        </p:nvSpPr>
        <p:spPr>
          <a:xfrm>
            <a:off x="3590544" y="923544"/>
            <a:ext cx="5010912" cy="5010912"/>
          </a:xfrm>
          <a:prstGeom prst="ellipse">
            <a:avLst/>
          </a:prstGeom>
          <a:solidFill>
            <a:srgbClr val="002E85">
              <a:alpha val="8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5" name="Google Shape;385;p10"/>
          <p:cNvSpPr/>
          <p:nvPr/>
        </p:nvSpPr>
        <p:spPr>
          <a:xfrm>
            <a:off x="1282931" y="-1384069"/>
            <a:ext cx="9626138" cy="9626138"/>
          </a:xfrm>
          <a:prstGeom prst="donut">
            <a:avLst>
              <a:gd name="adj" fmla="val 9614"/>
            </a:avLst>
          </a:prstGeom>
          <a:solidFill>
            <a:schemeClr val="lt1">
              <a:alpha val="8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386" name="Google Shape;386;p10"/>
          <p:cNvGrpSpPr/>
          <p:nvPr/>
        </p:nvGrpSpPr>
        <p:grpSpPr>
          <a:xfrm>
            <a:off x="3445282" y="2395742"/>
            <a:ext cx="5314379" cy="1491973"/>
            <a:chOff x="3940907" y="2004194"/>
            <a:chExt cx="5807863" cy="1491973"/>
          </a:xfrm>
        </p:grpSpPr>
        <p:sp>
          <p:nvSpPr>
            <p:cNvPr id="387" name="Google Shape;387;p10"/>
            <p:cNvSpPr txBox="1"/>
            <p:nvPr/>
          </p:nvSpPr>
          <p:spPr>
            <a:xfrm>
              <a:off x="3940908" y="2480504"/>
              <a:ext cx="5807862" cy="101566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6000"/>
                <a:buFont typeface="Arial"/>
                <a:buNone/>
              </a:pPr>
              <a:r>
                <a:rPr lang="en-US" sz="6000" b="1" i="0" u="none" strike="noStrike" cap="none">
                  <a:solidFill>
                    <a:schemeClr val="lt1"/>
                  </a:solidFill>
                  <a:latin typeface="Open Sans"/>
                  <a:ea typeface="Open Sans"/>
                  <a:cs typeface="Open Sans"/>
                  <a:sym typeface="Open Sans"/>
                </a:rPr>
                <a:t>THANK YOU</a:t>
              </a:r>
              <a:endParaRPr sz="6000" b="1" i="0" u="none" strike="noStrike" cap="none">
                <a:solidFill>
                  <a:schemeClr val="lt1"/>
                </a:solidFill>
                <a:latin typeface="Open Sans"/>
                <a:ea typeface="Open Sans"/>
                <a:cs typeface="Open Sans"/>
                <a:sym typeface="Open Sans"/>
              </a:endParaRPr>
            </a:p>
          </p:txBody>
        </p:sp>
        <p:sp>
          <p:nvSpPr>
            <p:cNvPr id="388" name="Google Shape;388;p10"/>
            <p:cNvSpPr txBox="1"/>
            <p:nvPr/>
          </p:nvSpPr>
          <p:spPr>
            <a:xfrm>
              <a:off x="3940907" y="2004194"/>
              <a:ext cx="5807862"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a:solidFill>
                    <a:schemeClr val="lt1"/>
                  </a:solidFill>
                  <a:latin typeface="Open Sans SemiBold"/>
                  <a:ea typeface="Open Sans SemiBold"/>
                  <a:cs typeface="Open Sans SemiBold"/>
                  <a:sym typeface="Open Sans SemiBold"/>
                </a:rPr>
                <a:t>DATABREW SAYS</a:t>
              </a:r>
              <a:endParaRPr sz="1400" b="0" i="0" u="none" strike="noStrike" cap="none">
                <a:solidFill>
                  <a:srgbClr val="000000"/>
                </a:solidFill>
                <a:latin typeface="Arial"/>
                <a:ea typeface="Arial"/>
                <a:cs typeface="Arial"/>
                <a:sym typeface="Arial"/>
              </a:endParaRPr>
            </a:p>
          </p:txBody>
        </p:sp>
      </p:grpSp>
      <p:sp>
        <p:nvSpPr>
          <p:cNvPr id="389" name="Google Shape;389;p10"/>
          <p:cNvSpPr/>
          <p:nvPr/>
        </p:nvSpPr>
        <p:spPr>
          <a:xfrm rot="3840802">
            <a:off x="5771547" y="6388894"/>
            <a:ext cx="993677" cy="993677"/>
          </a:xfrm>
          <a:prstGeom prst="rect">
            <a:avLst/>
          </a:pr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0" name="Google Shape;390;p10"/>
          <p:cNvSpPr/>
          <p:nvPr/>
        </p:nvSpPr>
        <p:spPr>
          <a:xfrm rot="2700000">
            <a:off x="11387411" y="-221181"/>
            <a:ext cx="1055761" cy="105576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A9C4"/>
              </a:solidFill>
              <a:latin typeface="Calibri"/>
              <a:ea typeface="Calibri"/>
              <a:cs typeface="Calibri"/>
              <a:sym typeface="Calibri"/>
            </a:endParaRPr>
          </a:p>
        </p:txBody>
      </p:sp>
      <p:sp>
        <p:nvSpPr>
          <p:cNvPr id="391" name="Google Shape;391;p10"/>
          <p:cNvSpPr/>
          <p:nvPr/>
        </p:nvSpPr>
        <p:spPr>
          <a:xfrm rot="2257653">
            <a:off x="-341399" y="1084122"/>
            <a:ext cx="1086313" cy="1086313"/>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92" name="Google Shape;392;p10"/>
          <p:cNvGrpSpPr/>
          <p:nvPr/>
        </p:nvGrpSpPr>
        <p:grpSpPr>
          <a:xfrm>
            <a:off x="7868941" y="492940"/>
            <a:ext cx="2251265" cy="6109752"/>
            <a:chOff x="6871817" y="2122467"/>
            <a:chExt cx="2025166" cy="5496133"/>
          </a:xfrm>
        </p:grpSpPr>
        <p:sp>
          <p:nvSpPr>
            <p:cNvPr id="393" name="Google Shape;393;p10"/>
            <p:cNvSpPr/>
            <p:nvPr/>
          </p:nvSpPr>
          <p:spPr>
            <a:xfrm>
              <a:off x="8412262" y="4660678"/>
              <a:ext cx="213927" cy="439042"/>
            </a:xfrm>
            <a:custGeom>
              <a:avLst/>
              <a:gdLst/>
              <a:ahLst/>
              <a:cxnLst/>
              <a:rect l="l" t="t" r="r" b="b"/>
              <a:pathLst>
                <a:path w="221335" h="493253" extrusionOk="0">
                  <a:moveTo>
                    <a:pt x="77834" y="328437"/>
                  </a:moveTo>
                  <a:cubicBezTo>
                    <a:pt x="65239" y="329495"/>
                    <a:pt x="52963" y="333729"/>
                    <a:pt x="50846" y="340502"/>
                  </a:cubicBezTo>
                  <a:cubicBezTo>
                    <a:pt x="46613" y="354049"/>
                    <a:pt x="50846" y="372675"/>
                    <a:pt x="50846" y="386222"/>
                  </a:cubicBezTo>
                  <a:cubicBezTo>
                    <a:pt x="50846" y="386222"/>
                    <a:pt x="44073" y="417549"/>
                    <a:pt x="50846" y="421782"/>
                  </a:cubicBezTo>
                  <a:cubicBezTo>
                    <a:pt x="57619" y="426015"/>
                    <a:pt x="82173" y="426015"/>
                    <a:pt x="91486" y="411622"/>
                  </a:cubicBezTo>
                  <a:cubicBezTo>
                    <a:pt x="100799" y="397229"/>
                    <a:pt x="113499" y="347275"/>
                    <a:pt x="106726" y="335422"/>
                  </a:cubicBezTo>
                  <a:cubicBezTo>
                    <a:pt x="103340" y="329496"/>
                    <a:pt x="90428" y="327379"/>
                    <a:pt x="77834" y="328437"/>
                  </a:cubicBezTo>
                  <a:close/>
                  <a:moveTo>
                    <a:pt x="121966" y="142"/>
                  </a:moveTo>
                  <a:cubicBezTo>
                    <a:pt x="139746" y="4375"/>
                    <a:pt x="172766" y="90735"/>
                    <a:pt x="188006" y="132222"/>
                  </a:cubicBezTo>
                  <a:cubicBezTo>
                    <a:pt x="203246" y="173709"/>
                    <a:pt x="208326" y="212655"/>
                    <a:pt x="213406" y="249062"/>
                  </a:cubicBezTo>
                  <a:cubicBezTo>
                    <a:pt x="218486" y="285469"/>
                    <a:pt x="225259" y="315102"/>
                    <a:pt x="218486" y="350662"/>
                  </a:cubicBezTo>
                  <a:cubicBezTo>
                    <a:pt x="211713" y="386222"/>
                    <a:pt x="186313" y="438715"/>
                    <a:pt x="172766" y="462422"/>
                  </a:cubicBezTo>
                  <a:cubicBezTo>
                    <a:pt x="159219" y="486129"/>
                    <a:pt x="154139" y="490362"/>
                    <a:pt x="137206" y="492902"/>
                  </a:cubicBezTo>
                  <a:cubicBezTo>
                    <a:pt x="120273" y="495442"/>
                    <a:pt x="88946" y="483589"/>
                    <a:pt x="71166" y="477662"/>
                  </a:cubicBezTo>
                  <a:cubicBezTo>
                    <a:pt x="53386" y="471735"/>
                    <a:pt x="39839" y="466655"/>
                    <a:pt x="30526" y="457342"/>
                  </a:cubicBezTo>
                  <a:cubicBezTo>
                    <a:pt x="21213" y="448029"/>
                    <a:pt x="20366" y="428555"/>
                    <a:pt x="15286" y="421782"/>
                  </a:cubicBezTo>
                  <a:cubicBezTo>
                    <a:pt x="10206" y="415009"/>
                    <a:pt x="-801" y="425169"/>
                    <a:pt x="46" y="416702"/>
                  </a:cubicBezTo>
                  <a:cubicBezTo>
                    <a:pt x="893" y="408235"/>
                    <a:pt x="16133" y="391302"/>
                    <a:pt x="20366" y="370982"/>
                  </a:cubicBezTo>
                  <a:cubicBezTo>
                    <a:pt x="24599" y="350662"/>
                    <a:pt x="22059" y="316795"/>
                    <a:pt x="25446" y="294782"/>
                  </a:cubicBezTo>
                  <a:cubicBezTo>
                    <a:pt x="28833" y="272769"/>
                    <a:pt x="29679" y="266842"/>
                    <a:pt x="40686" y="238902"/>
                  </a:cubicBezTo>
                  <a:cubicBezTo>
                    <a:pt x="51693" y="210962"/>
                    <a:pt x="77939" y="166935"/>
                    <a:pt x="91486" y="127142"/>
                  </a:cubicBezTo>
                  <a:cubicBezTo>
                    <a:pt x="105033" y="87349"/>
                    <a:pt x="104186" y="-4091"/>
                    <a:pt x="121966" y="142"/>
                  </a:cubicBezTo>
                  <a:close/>
                </a:path>
              </a:pathLst>
            </a:custGeom>
            <a:solidFill>
              <a:srgbClr val="FDD3A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394" name="Google Shape;394;p10"/>
            <p:cNvSpPr/>
            <p:nvPr/>
          </p:nvSpPr>
          <p:spPr>
            <a:xfrm>
              <a:off x="8458534" y="4749059"/>
              <a:ext cx="171275" cy="85000"/>
            </a:xfrm>
            <a:custGeom>
              <a:avLst/>
              <a:gdLst/>
              <a:ahLst/>
              <a:cxnLst/>
              <a:rect l="l" t="t" r="r" b="b"/>
              <a:pathLst>
                <a:path w="188144" h="101390" extrusionOk="0">
                  <a:moveTo>
                    <a:pt x="176546" y="11816"/>
                  </a:moveTo>
                  <a:cubicBezTo>
                    <a:pt x="196866" y="27056"/>
                    <a:pt x="185013" y="86323"/>
                    <a:pt x="181626" y="98176"/>
                  </a:cubicBezTo>
                  <a:cubicBezTo>
                    <a:pt x="178239" y="110029"/>
                    <a:pt x="168926" y="85476"/>
                    <a:pt x="156226" y="82936"/>
                  </a:cubicBezTo>
                  <a:cubicBezTo>
                    <a:pt x="143526" y="80396"/>
                    <a:pt x="123206" y="82089"/>
                    <a:pt x="105426" y="82936"/>
                  </a:cubicBezTo>
                  <a:cubicBezTo>
                    <a:pt x="87646" y="83783"/>
                    <a:pt x="66479" y="85476"/>
                    <a:pt x="49546" y="88016"/>
                  </a:cubicBezTo>
                  <a:cubicBezTo>
                    <a:pt x="32613" y="90556"/>
                    <a:pt x="10599" y="104103"/>
                    <a:pt x="3826" y="98176"/>
                  </a:cubicBezTo>
                  <a:cubicBezTo>
                    <a:pt x="-2947" y="92249"/>
                    <a:pt x="-407" y="67696"/>
                    <a:pt x="8906" y="52456"/>
                  </a:cubicBezTo>
                  <a:cubicBezTo>
                    <a:pt x="18219" y="37216"/>
                    <a:pt x="39386" y="16049"/>
                    <a:pt x="59706" y="6736"/>
                  </a:cubicBezTo>
                  <a:cubicBezTo>
                    <a:pt x="80026" y="-2577"/>
                    <a:pt x="156226" y="-3424"/>
                    <a:pt x="176546" y="118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395" name="Google Shape;395;p10"/>
            <p:cNvSpPr/>
            <p:nvPr/>
          </p:nvSpPr>
          <p:spPr>
            <a:xfrm rot="1887332">
              <a:off x="7013832" y="6205716"/>
              <a:ext cx="1741136" cy="1034610"/>
            </a:xfrm>
            <a:prstGeom prst="ellipse">
              <a:avLst/>
            </a:prstGeom>
            <a:solidFill>
              <a:srgbClr val="3F3F3F">
                <a:alpha val="4784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396" name="Google Shape;396;p10"/>
            <p:cNvSpPr/>
            <p:nvPr/>
          </p:nvSpPr>
          <p:spPr>
            <a:xfrm>
              <a:off x="7871492" y="6511811"/>
              <a:ext cx="338819" cy="383243"/>
            </a:xfrm>
            <a:custGeom>
              <a:avLst/>
              <a:gdLst/>
              <a:ahLst/>
              <a:cxnLst/>
              <a:rect l="l" t="t" r="r" b="b"/>
              <a:pathLst>
                <a:path w="372189" h="457140" extrusionOk="0">
                  <a:moveTo>
                    <a:pt x="295625" y="926"/>
                  </a:moveTo>
                  <a:cubicBezTo>
                    <a:pt x="263081" y="-7012"/>
                    <a:pt x="178150" y="38232"/>
                    <a:pt x="147988" y="53313"/>
                  </a:cubicBezTo>
                  <a:cubicBezTo>
                    <a:pt x="117826" y="68394"/>
                    <a:pt x="122587" y="77919"/>
                    <a:pt x="114650" y="91413"/>
                  </a:cubicBezTo>
                  <a:cubicBezTo>
                    <a:pt x="106713" y="104907"/>
                    <a:pt x="108300" y="119195"/>
                    <a:pt x="100363" y="134276"/>
                  </a:cubicBezTo>
                  <a:cubicBezTo>
                    <a:pt x="92425" y="149357"/>
                    <a:pt x="70200" y="164439"/>
                    <a:pt x="67025" y="181901"/>
                  </a:cubicBezTo>
                  <a:cubicBezTo>
                    <a:pt x="63850" y="199364"/>
                    <a:pt x="82900" y="221589"/>
                    <a:pt x="81313" y="239051"/>
                  </a:cubicBezTo>
                  <a:cubicBezTo>
                    <a:pt x="79726" y="256513"/>
                    <a:pt x="64644" y="274770"/>
                    <a:pt x="57500" y="286676"/>
                  </a:cubicBezTo>
                  <a:cubicBezTo>
                    <a:pt x="50356" y="298582"/>
                    <a:pt x="44006" y="300169"/>
                    <a:pt x="38450" y="310488"/>
                  </a:cubicBezTo>
                  <a:cubicBezTo>
                    <a:pt x="32894" y="320807"/>
                    <a:pt x="29719" y="335094"/>
                    <a:pt x="24163" y="348588"/>
                  </a:cubicBezTo>
                  <a:cubicBezTo>
                    <a:pt x="18607" y="362082"/>
                    <a:pt x="6700" y="373989"/>
                    <a:pt x="5113" y="391451"/>
                  </a:cubicBezTo>
                  <a:cubicBezTo>
                    <a:pt x="3526" y="408913"/>
                    <a:pt x="-9968" y="443838"/>
                    <a:pt x="14638" y="453363"/>
                  </a:cubicBezTo>
                  <a:cubicBezTo>
                    <a:pt x="39244" y="462888"/>
                    <a:pt x="109094" y="451776"/>
                    <a:pt x="152750" y="448601"/>
                  </a:cubicBezTo>
                  <a:cubicBezTo>
                    <a:pt x="196406" y="445426"/>
                    <a:pt x="246413" y="443838"/>
                    <a:pt x="276575" y="434313"/>
                  </a:cubicBezTo>
                  <a:cubicBezTo>
                    <a:pt x="306737" y="424788"/>
                    <a:pt x="323406" y="410501"/>
                    <a:pt x="333725" y="391451"/>
                  </a:cubicBezTo>
                  <a:cubicBezTo>
                    <a:pt x="344044" y="372401"/>
                    <a:pt x="334519" y="328744"/>
                    <a:pt x="338488" y="320013"/>
                  </a:cubicBezTo>
                  <a:cubicBezTo>
                    <a:pt x="342457" y="311282"/>
                    <a:pt x="351982" y="340650"/>
                    <a:pt x="357538" y="339063"/>
                  </a:cubicBezTo>
                  <a:cubicBezTo>
                    <a:pt x="363094" y="337476"/>
                    <a:pt x="370238" y="328744"/>
                    <a:pt x="371825" y="310488"/>
                  </a:cubicBezTo>
                  <a:cubicBezTo>
                    <a:pt x="373413" y="292232"/>
                    <a:pt x="369444" y="251751"/>
                    <a:pt x="367063" y="229526"/>
                  </a:cubicBezTo>
                  <a:cubicBezTo>
                    <a:pt x="364682" y="207301"/>
                    <a:pt x="361507" y="198569"/>
                    <a:pt x="357538" y="177138"/>
                  </a:cubicBezTo>
                  <a:cubicBezTo>
                    <a:pt x="353569" y="155707"/>
                    <a:pt x="353569" y="130307"/>
                    <a:pt x="343250" y="100938"/>
                  </a:cubicBezTo>
                  <a:cubicBezTo>
                    <a:pt x="332931" y="71569"/>
                    <a:pt x="328169" y="8864"/>
                    <a:pt x="295625" y="92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700" b="0" i="0" u="none" strike="noStrike" cap="none">
                  <a:solidFill>
                    <a:schemeClr val="lt1"/>
                  </a:solidFill>
                  <a:latin typeface="Arial"/>
                  <a:ea typeface="Arial"/>
                  <a:cs typeface="Arial"/>
                  <a:sym typeface="Arial"/>
                </a:rPr>
                <a:t> </a:t>
              </a:r>
              <a:endParaRPr sz="2700" b="0" i="0" u="none" strike="noStrike" cap="none">
                <a:solidFill>
                  <a:schemeClr val="lt1"/>
                </a:solidFill>
                <a:latin typeface="Arial"/>
                <a:ea typeface="Arial"/>
                <a:cs typeface="Arial"/>
                <a:sym typeface="Arial"/>
              </a:endParaRPr>
            </a:p>
          </p:txBody>
        </p:sp>
        <p:sp>
          <p:nvSpPr>
            <p:cNvPr id="397" name="Google Shape;397;p10"/>
            <p:cNvSpPr/>
            <p:nvPr/>
          </p:nvSpPr>
          <p:spPr>
            <a:xfrm>
              <a:off x="7527368" y="6114256"/>
              <a:ext cx="318048" cy="522103"/>
            </a:xfrm>
            <a:custGeom>
              <a:avLst/>
              <a:gdLst/>
              <a:ahLst/>
              <a:cxnLst/>
              <a:rect l="l" t="t" r="r" b="b"/>
              <a:pathLst>
                <a:path w="349372" h="622774" extrusionOk="0">
                  <a:moveTo>
                    <a:pt x="245016" y="3649"/>
                  </a:moveTo>
                  <a:cubicBezTo>
                    <a:pt x="271210" y="6030"/>
                    <a:pt x="309310" y="9999"/>
                    <a:pt x="325979" y="32224"/>
                  </a:cubicBezTo>
                  <a:cubicBezTo>
                    <a:pt x="342648" y="54449"/>
                    <a:pt x="341854" y="115568"/>
                    <a:pt x="345029" y="136999"/>
                  </a:cubicBezTo>
                  <a:cubicBezTo>
                    <a:pt x="348204" y="158430"/>
                    <a:pt x="352966" y="141762"/>
                    <a:pt x="345029" y="160812"/>
                  </a:cubicBezTo>
                  <a:cubicBezTo>
                    <a:pt x="337092" y="179862"/>
                    <a:pt x="307723" y="235424"/>
                    <a:pt x="297404" y="251299"/>
                  </a:cubicBezTo>
                  <a:cubicBezTo>
                    <a:pt x="287085" y="267174"/>
                    <a:pt x="287085" y="245743"/>
                    <a:pt x="283116" y="256062"/>
                  </a:cubicBezTo>
                  <a:cubicBezTo>
                    <a:pt x="279147" y="266381"/>
                    <a:pt x="275178" y="295750"/>
                    <a:pt x="273591" y="313212"/>
                  </a:cubicBezTo>
                  <a:cubicBezTo>
                    <a:pt x="272004" y="330674"/>
                    <a:pt x="272797" y="344168"/>
                    <a:pt x="273591" y="360837"/>
                  </a:cubicBezTo>
                  <a:cubicBezTo>
                    <a:pt x="274385" y="377506"/>
                    <a:pt x="280735" y="390205"/>
                    <a:pt x="278354" y="413224"/>
                  </a:cubicBezTo>
                  <a:cubicBezTo>
                    <a:pt x="275973" y="436243"/>
                    <a:pt x="266448" y="475930"/>
                    <a:pt x="259304" y="498949"/>
                  </a:cubicBezTo>
                  <a:cubicBezTo>
                    <a:pt x="252160" y="521968"/>
                    <a:pt x="250572" y="534668"/>
                    <a:pt x="235491" y="551337"/>
                  </a:cubicBezTo>
                  <a:cubicBezTo>
                    <a:pt x="220410" y="568006"/>
                    <a:pt x="192628" y="587056"/>
                    <a:pt x="168816" y="598962"/>
                  </a:cubicBezTo>
                  <a:cubicBezTo>
                    <a:pt x="145004" y="610868"/>
                    <a:pt x="117222" y="622774"/>
                    <a:pt x="92616" y="622774"/>
                  </a:cubicBezTo>
                  <a:cubicBezTo>
                    <a:pt x="68010" y="622774"/>
                    <a:pt x="36260" y="610075"/>
                    <a:pt x="21179" y="598962"/>
                  </a:cubicBezTo>
                  <a:cubicBezTo>
                    <a:pt x="6098" y="587849"/>
                    <a:pt x="4510" y="578324"/>
                    <a:pt x="2129" y="556099"/>
                  </a:cubicBezTo>
                  <a:cubicBezTo>
                    <a:pt x="-252" y="533874"/>
                    <a:pt x="-2634" y="500537"/>
                    <a:pt x="6891" y="465612"/>
                  </a:cubicBezTo>
                  <a:cubicBezTo>
                    <a:pt x="16416" y="430687"/>
                    <a:pt x="42610" y="386236"/>
                    <a:pt x="59279" y="346549"/>
                  </a:cubicBezTo>
                  <a:cubicBezTo>
                    <a:pt x="75948" y="306862"/>
                    <a:pt x="94998" y="260031"/>
                    <a:pt x="106904" y="227487"/>
                  </a:cubicBezTo>
                  <a:cubicBezTo>
                    <a:pt x="118810" y="194943"/>
                    <a:pt x="120397" y="186212"/>
                    <a:pt x="130716" y="151287"/>
                  </a:cubicBezTo>
                  <a:cubicBezTo>
                    <a:pt x="141035" y="116362"/>
                    <a:pt x="150560" y="44131"/>
                    <a:pt x="168816" y="17937"/>
                  </a:cubicBezTo>
                  <a:cubicBezTo>
                    <a:pt x="187072" y="-8257"/>
                    <a:pt x="218822" y="1268"/>
                    <a:pt x="245016" y="364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398" name="Google Shape;398;p10"/>
            <p:cNvSpPr/>
            <p:nvPr/>
          </p:nvSpPr>
          <p:spPr>
            <a:xfrm>
              <a:off x="7555077" y="4361350"/>
              <a:ext cx="899136" cy="2260582"/>
            </a:xfrm>
            <a:custGeom>
              <a:avLst/>
              <a:gdLst/>
              <a:ahLst/>
              <a:cxnLst/>
              <a:rect l="l" t="t" r="r" b="b"/>
              <a:pathLst>
                <a:path w="987690" h="2696464" extrusionOk="0">
                  <a:moveTo>
                    <a:pt x="905141" y="46672"/>
                  </a:moveTo>
                  <a:cubicBezTo>
                    <a:pt x="872597" y="24447"/>
                    <a:pt x="868628" y="10160"/>
                    <a:pt x="786078" y="3810"/>
                  </a:cubicBezTo>
                  <a:cubicBezTo>
                    <a:pt x="703528" y="-2540"/>
                    <a:pt x="513028" y="-953"/>
                    <a:pt x="409841" y="8572"/>
                  </a:cubicBezTo>
                  <a:cubicBezTo>
                    <a:pt x="306654" y="18097"/>
                    <a:pt x="226484" y="39529"/>
                    <a:pt x="166953" y="60960"/>
                  </a:cubicBezTo>
                  <a:cubicBezTo>
                    <a:pt x="107422" y="82391"/>
                    <a:pt x="75672" y="99854"/>
                    <a:pt x="52653" y="137160"/>
                  </a:cubicBezTo>
                  <a:cubicBezTo>
                    <a:pt x="29634" y="174466"/>
                    <a:pt x="37572" y="222091"/>
                    <a:pt x="28841" y="284797"/>
                  </a:cubicBezTo>
                  <a:cubicBezTo>
                    <a:pt x="20110" y="347503"/>
                    <a:pt x="2647" y="462597"/>
                    <a:pt x="266" y="513397"/>
                  </a:cubicBezTo>
                  <a:cubicBezTo>
                    <a:pt x="-2115" y="564197"/>
                    <a:pt x="12172" y="564991"/>
                    <a:pt x="14553" y="589597"/>
                  </a:cubicBezTo>
                  <a:cubicBezTo>
                    <a:pt x="16934" y="614203"/>
                    <a:pt x="12172" y="632460"/>
                    <a:pt x="14553" y="661035"/>
                  </a:cubicBezTo>
                  <a:cubicBezTo>
                    <a:pt x="16934" y="689610"/>
                    <a:pt x="24872" y="727710"/>
                    <a:pt x="28841" y="761047"/>
                  </a:cubicBezTo>
                  <a:cubicBezTo>
                    <a:pt x="32810" y="794384"/>
                    <a:pt x="35985" y="828516"/>
                    <a:pt x="38366" y="861060"/>
                  </a:cubicBezTo>
                  <a:cubicBezTo>
                    <a:pt x="40747" y="893604"/>
                    <a:pt x="40747" y="925354"/>
                    <a:pt x="43128" y="956310"/>
                  </a:cubicBezTo>
                  <a:cubicBezTo>
                    <a:pt x="45509" y="987266"/>
                    <a:pt x="53447" y="1019016"/>
                    <a:pt x="52653" y="1046797"/>
                  </a:cubicBezTo>
                  <a:cubicBezTo>
                    <a:pt x="51859" y="1074578"/>
                    <a:pt x="35985" y="1101566"/>
                    <a:pt x="38366" y="1122997"/>
                  </a:cubicBezTo>
                  <a:cubicBezTo>
                    <a:pt x="40747" y="1144428"/>
                    <a:pt x="60591" y="1151573"/>
                    <a:pt x="66941" y="1175385"/>
                  </a:cubicBezTo>
                  <a:cubicBezTo>
                    <a:pt x="73291" y="1199197"/>
                    <a:pt x="80435" y="1230153"/>
                    <a:pt x="76466" y="1265872"/>
                  </a:cubicBezTo>
                  <a:cubicBezTo>
                    <a:pt x="72497" y="1301591"/>
                    <a:pt x="47890" y="1360328"/>
                    <a:pt x="43128" y="1389697"/>
                  </a:cubicBezTo>
                  <a:cubicBezTo>
                    <a:pt x="38366" y="1419066"/>
                    <a:pt x="50272" y="1417479"/>
                    <a:pt x="47891" y="1442085"/>
                  </a:cubicBezTo>
                  <a:cubicBezTo>
                    <a:pt x="45510" y="1466691"/>
                    <a:pt x="33603" y="1503998"/>
                    <a:pt x="28841" y="1537335"/>
                  </a:cubicBezTo>
                  <a:cubicBezTo>
                    <a:pt x="24079" y="1570672"/>
                    <a:pt x="17729" y="1601629"/>
                    <a:pt x="19316" y="1642110"/>
                  </a:cubicBezTo>
                  <a:cubicBezTo>
                    <a:pt x="20903" y="1682591"/>
                    <a:pt x="35191" y="1730216"/>
                    <a:pt x="38366" y="1780222"/>
                  </a:cubicBezTo>
                  <a:cubicBezTo>
                    <a:pt x="41541" y="1830228"/>
                    <a:pt x="35985" y="1898491"/>
                    <a:pt x="38366" y="1942147"/>
                  </a:cubicBezTo>
                  <a:cubicBezTo>
                    <a:pt x="40747" y="1985803"/>
                    <a:pt x="51859" y="2018348"/>
                    <a:pt x="52653" y="2042160"/>
                  </a:cubicBezTo>
                  <a:cubicBezTo>
                    <a:pt x="53447" y="2065972"/>
                    <a:pt x="39159" y="2060416"/>
                    <a:pt x="43128" y="2085022"/>
                  </a:cubicBezTo>
                  <a:cubicBezTo>
                    <a:pt x="47097" y="2109628"/>
                    <a:pt x="65353" y="2154078"/>
                    <a:pt x="76466" y="2189797"/>
                  </a:cubicBezTo>
                  <a:cubicBezTo>
                    <a:pt x="87578" y="2225516"/>
                    <a:pt x="94722" y="2274729"/>
                    <a:pt x="109803" y="2299335"/>
                  </a:cubicBezTo>
                  <a:cubicBezTo>
                    <a:pt x="124884" y="2323941"/>
                    <a:pt x="144728" y="2346166"/>
                    <a:pt x="166953" y="2337435"/>
                  </a:cubicBezTo>
                  <a:cubicBezTo>
                    <a:pt x="189178" y="2328704"/>
                    <a:pt x="220928" y="2279491"/>
                    <a:pt x="243153" y="2246947"/>
                  </a:cubicBezTo>
                  <a:cubicBezTo>
                    <a:pt x="265378" y="2214403"/>
                    <a:pt x="291572" y="2177891"/>
                    <a:pt x="300303" y="2142172"/>
                  </a:cubicBezTo>
                  <a:cubicBezTo>
                    <a:pt x="309034" y="2106453"/>
                    <a:pt x="292366" y="2082641"/>
                    <a:pt x="295541" y="2032635"/>
                  </a:cubicBezTo>
                  <a:cubicBezTo>
                    <a:pt x="298716" y="1982629"/>
                    <a:pt x="313797" y="1893729"/>
                    <a:pt x="319353" y="1842135"/>
                  </a:cubicBezTo>
                  <a:cubicBezTo>
                    <a:pt x="324909" y="1790541"/>
                    <a:pt x="327291" y="1762759"/>
                    <a:pt x="328878" y="1723072"/>
                  </a:cubicBezTo>
                  <a:cubicBezTo>
                    <a:pt x="330465" y="1683385"/>
                    <a:pt x="326497" y="1640522"/>
                    <a:pt x="328878" y="1604010"/>
                  </a:cubicBezTo>
                  <a:cubicBezTo>
                    <a:pt x="331259" y="1567498"/>
                    <a:pt x="337610" y="1525428"/>
                    <a:pt x="343166" y="1503997"/>
                  </a:cubicBezTo>
                  <a:cubicBezTo>
                    <a:pt x="348722" y="1482566"/>
                    <a:pt x="358247" y="1487328"/>
                    <a:pt x="362216" y="1475422"/>
                  </a:cubicBezTo>
                  <a:cubicBezTo>
                    <a:pt x="366185" y="1463516"/>
                    <a:pt x="363803" y="1442085"/>
                    <a:pt x="366978" y="1432560"/>
                  </a:cubicBezTo>
                  <a:cubicBezTo>
                    <a:pt x="370153" y="1423035"/>
                    <a:pt x="382060" y="1434147"/>
                    <a:pt x="381266" y="1418272"/>
                  </a:cubicBezTo>
                  <a:cubicBezTo>
                    <a:pt x="380472" y="1402397"/>
                    <a:pt x="360629" y="1367472"/>
                    <a:pt x="362216" y="1337310"/>
                  </a:cubicBezTo>
                  <a:cubicBezTo>
                    <a:pt x="363803" y="1307148"/>
                    <a:pt x="381266" y="1260316"/>
                    <a:pt x="390791" y="1237297"/>
                  </a:cubicBezTo>
                  <a:cubicBezTo>
                    <a:pt x="400316" y="1214278"/>
                    <a:pt x="414604" y="1230947"/>
                    <a:pt x="419366" y="1199197"/>
                  </a:cubicBezTo>
                  <a:cubicBezTo>
                    <a:pt x="424128" y="1167447"/>
                    <a:pt x="416191" y="1080928"/>
                    <a:pt x="419366" y="1046797"/>
                  </a:cubicBezTo>
                  <a:cubicBezTo>
                    <a:pt x="422541" y="1012666"/>
                    <a:pt x="434447" y="1019016"/>
                    <a:pt x="438416" y="994410"/>
                  </a:cubicBezTo>
                  <a:cubicBezTo>
                    <a:pt x="442385" y="969804"/>
                    <a:pt x="439209" y="927735"/>
                    <a:pt x="443178" y="899160"/>
                  </a:cubicBezTo>
                  <a:cubicBezTo>
                    <a:pt x="447147" y="870585"/>
                    <a:pt x="455878" y="842010"/>
                    <a:pt x="462228" y="822960"/>
                  </a:cubicBezTo>
                  <a:cubicBezTo>
                    <a:pt x="468578" y="803910"/>
                    <a:pt x="477309" y="769779"/>
                    <a:pt x="481278" y="784860"/>
                  </a:cubicBezTo>
                  <a:cubicBezTo>
                    <a:pt x="485247" y="799941"/>
                    <a:pt x="481279" y="872966"/>
                    <a:pt x="486041" y="913447"/>
                  </a:cubicBezTo>
                  <a:cubicBezTo>
                    <a:pt x="490803" y="953928"/>
                    <a:pt x="504297" y="992028"/>
                    <a:pt x="509853" y="1027747"/>
                  </a:cubicBezTo>
                  <a:cubicBezTo>
                    <a:pt x="515409" y="1063466"/>
                    <a:pt x="520965" y="1084898"/>
                    <a:pt x="519378" y="1127760"/>
                  </a:cubicBezTo>
                  <a:cubicBezTo>
                    <a:pt x="517791" y="1170622"/>
                    <a:pt x="500328" y="1252378"/>
                    <a:pt x="500328" y="1284922"/>
                  </a:cubicBezTo>
                  <a:cubicBezTo>
                    <a:pt x="500328" y="1317466"/>
                    <a:pt x="516997" y="1297622"/>
                    <a:pt x="519378" y="1323022"/>
                  </a:cubicBezTo>
                  <a:cubicBezTo>
                    <a:pt x="521759" y="1348422"/>
                    <a:pt x="516203" y="1407160"/>
                    <a:pt x="514616" y="1437322"/>
                  </a:cubicBezTo>
                  <a:cubicBezTo>
                    <a:pt x="513029" y="1467484"/>
                    <a:pt x="505884" y="1484153"/>
                    <a:pt x="509853" y="1503997"/>
                  </a:cubicBezTo>
                  <a:cubicBezTo>
                    <a:pt x="513822" y="1523841"/>
                    <a:pt x="536047" y="1534160"/>
                    <a:pt x="538428" y="1556385"/>
                  </a:cubicBezTo>
                  <a:cubicBezTo>
                    <a:pt x="540809" y="1578610"/>
                    <a:pt x="523347" y="1610360"/>
                    <a:pt x="524141" y="1637347"/>
                  </a:cubicBezTo>
                  <a:cubicBezTo>
                    <a:pt x="524935" y="1664334"/>
                    <a:pt x="543985" y="1691323"/>
                    <a:pt x="543191" y="1718310"/>
                  </a:cubicBezTo>
                  <a:cubicBezTo>
                    <a:pt x="542397" y="1745297"/>
                    <a:pt x="524140" y="1751647"/>
                    <a:pt x="519378" y="1799272"/>
                  </a:cubicBezTo>
                  <a:cubicBezTo>
                    <a:pt x="514616" y="1846897"/>
                    <a:pt x="520172" y="1942147"/>
                    <a:pt x="514616" y="2004060"/>
                  </a:cubicBezTo>
                  <a:cubicBezTo>
                    <a:pt x="509060" y="2065973"/>
                    <a:pt x="491597" y="2128678"/>
                    <a:pt x="486041" y="2170747"/>
                  </a:cubicBezTo>
                  <a:cubicBezTo>
                    <a:pt x="480485" y="2212816"/>
                    <a:pt x="476515" y="2226310"/>
                    <a:pt x="481278" y="2256472"/>
                  </a:cubicBezTo>
                  <a:cubicBezTo>
                    <a:pt x="486040" y="2286635"/>
                    <a:pt x="507472" y="2330291"/>
                    <a:pt x="514616" y="2351722"/>
                  </a:cubicBezTo>
                  <a:cubicBezTo>
                    <a:pt x="521760" y="2373153"/>
                    <a:pt x="532872" y="2364422"/>
                    <a:pt x="524141" y="2385060"/>
                  </a:cubicBezTo>
                  <a:cubicBezTo>
                    <a:pt x="515410" y="2405698"/>
                    <a:pt x="478103" y="2454116"/>
                    <a:pt x="462228" y="2475547"/>
                  </a:cubicBezTo>
                  <a:cubicBezTo>
                    <a:pt x="446353" y="2496978"/>
                    <a:pt x="429685" y="2497772"/>
                    <a:pt x="428891" y="2513647"/>
                  </a:cubicBezTo>
                  <a:cubicBezTo>
                    <a:pt x="428097" y="2529522"/>
                    <a:pt x="455878" y="2549366"/>
                    <a:pt x="457466" y="2570797"/>
                  </a:cubicBezTo>
                  <a:cubicBezTo>
                    <a:pt x="459054" y="2592228"/>
                    <a:pt x="430479" y="2628741"/>
                    <a:pt x="438416" y="2642235"/>
                  </a:cubicBezTo>
                  <a:cubicBezTo>
                    <a:pt x="446353" y="2655729"/>
                    <a:pt x="475722" y="2646204"/>
                    <a:pt x="505091" y="2651760"/>
                  </a:cubicBezTo>
                  <a:cubicBezTo>
                    <a:pt x="534460" y="2657316"/>
                    <a:pt x="583672" y="2668428"/>
                    <a:pt x="614628" y="2675572"/>
                  </a:cubicBezTo>
                  <a:cubicBezTo>
                    <a:pt x="645584" y="2682716"/>
                    <a:pt x="669397" y="2702559"/>
                    <a:pt x="690828" y="2694622"/>
                  </a:cubicBezTo>
                  <a:cubicBezTo>
                    <a:pt x="712259" y="2686685"/>
                    <a:pt x="732104" y="2654934"/>
                    <a:pt x="743216" y="2627947"/>
                  </a:cubicBezTo>
                  <a:cubicBezTo>
                    <a:pt x="754328" y="2600960"/>
                    <a:pt x="757503" y="2556509"/>
                    <a:pt x="757503" y="2532697"/>
                  </a:cubicBezTo>
                  <a:cubicBezTo>
                    <a:pt x="757503" y="2508885"/>
                    <a:pt x="745597" y="2500947"/>
                    <a:pt x="743216" y="2485072"/>
                  </a:cubicBezTo>
                  <a:cubicBezTo>
                    <a:pt x="740835" y="2469197"/>
                    <a:pt x="734485" y="2458878"/>
                    <a:pt x="743216" y="2437447"/>
                  </a:cubicBezTo>
                  <a:cubicBezTo>
                    <a:pt x="751947" y="2416016"/>
                    <a:pt x="784490" y="2392204"/>
                    <a:pt x="795603" y="2356485"/>
                  </a:cubicBezTo>
                  <a:cubicBezTo>
                    <a:pt x="806715" y="2320766"/>
                    <a:pt x="805922" y="2266791"/>
                    <a:pt x="809891" y="2223135"/>
                  </a:cubicBezTo>
                  <a:cubicBezTo>
                    <a:pt x="813860" y="2179479"/>
                    <a:pt x="814654" y="2146141"/>
                    <a:pt x="819416" y="2094547"/>
                  </a:cubicBezTo>
                  <a:cubicBezTo>
                    <a:pt x="824178" y="2042953"/>
                    <a:pt x="831322" y="1979453"/>
                    <a:pt x="838466" y="1913572"/>
                  </a:cubicBezTo>
                  <a:cubicBezTo>
                    <a:pt x="845610" y="1847691"/>
                    <a:pt x="859103" y="1750060"/>
                    <a:pt x="862278" y="1699260"/>
                  </a:cubicBezTo>
                  <a:cubicBezTo>
                    <a:pt x="865453" y="1648460"/>
                    <a:pt x="855929" y="1644491"/>
                    <a:pt x="857516" y="1608772"/>
                  </a:cubicBezTo>
                  <a:cubicBezTo>
                    <a:pt x="859103" y="1573053"/>
                    <a:pt x="865453" y="1557972"/>
                    <a:pt x="871803" y="1484947"/>
                  </a:cubicBezTo>
                  <a:cubicBezTo>
                    <a:pt x="878153" y="1411922"/>
                    <a:pt x="886885" y="1266665"/>
                    <a:pt x="895616" y="1170622"/>
                  </a:cubicBezTo>
                  <a:cubicBezTo>
                    <a:pt x="904347" y="1074579"/>
                    <a:pt x="921016" y="973773"/>
                    <a:pt x="924191" y="908685"/>
                  </a:cubicBezTo>
                  <a:cubicBezTo>
                    <a:pt x="927366" y="843598"/>
                    <a:pt x="910697" y="829309"/>
                    <a:pt x="914666" y="780097"/>
                  </a:cubicBezTo>
                  <a:cubicBezTo>
                    <a:pt x="918635" y="730885"/>
                    <a:pt x="936891" y="669766"/>
                    <a:pt x="948003" y="613410"/>
                  </a:cubicBezTo>
                  <a:cubicBezTo>
                    <a:pt x="959115" y="557054"/>
                    <a:pt x="975785" y="487998"/>
                    <a:pt x="981341" y="441960"/>
                  </a:cubicBezTo>
                  <a:cubicBezTo>
                    <a:pt x="986897" y="395923"/>
                    <a:pt x="981341" y="337185"/>
                    <a:pt x="981341" y="337185"/>
                  </a:cubicBezTo>
                  <a:cubicBezTo>
                    <a:pt x="981341" y="286385"/>
                    <a:pt x="995628" y="189547"/>
                    <a:pt x="981341" y="137160"/>
                  </a:cubicBezTo>
                  <a:cubicBezTo>
                    <a:pt x="967054" y="84773"/>
                    <a:pt x="937685" y="68897"/>
                    <a:pt x="905141" y="46672"/>
                  </a:cubicBezTo>
                  <a:close/>
                </a:path>
              </a:pathLst>
            </a:custGeom>
            <a:solidFill>
              <a:srgbClr val="26262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399" name="Google Shape;399;p10"/>
            <p:cNvSpPr/>
            <p:nvPr/>
          </p:nvSpPr>
          <p:spPr>
            <a:xfrm>
              <a:off x="7222050" y="2122467"/>
              <a:ext cx="311628" cy="627483"/>
            </a:xfrm>
            <a:custGeom>
              <a:avLst/>
              <a:gdLst/>
              <a:ahLst/>
              <a:cxnLst/>
              <a:rect l="l" t="t" r="r" b="b"/>
              <a:pathLst>
                <a:path w="342320" h="748473" extrusionOk="0">
                  <a:moveTo>
                    <a:pt x="108599" y="748119"/>
                  </a:moveTo>
                  <a:cubicBezTo>
                    <a:pt x="133152" y="757432"/>
                    <a:pt x="147546" y="580479"/>
                    <a:pt x="154319" y="529679"/>
                  </a:cubicBezTo>
                  <a:cubicBezTo>
                    <a:pt x="161092" y="478879"/>
                    <a:pt x="148392" y="468719"/>
                    <a:pt x="149239" y="443319"/>
                  </a:cubicBezTo>
                  <a:cubicBezTo>
                    <a:pt x="150086" y="417919"/>
                    <a:pt x="154319" y="394212"/>
                    <a:pt x="159399" y="377279"/>
                  </a:cubicBezTo>
                  <a:cubicBezTo>
                    <a:pt x="164479" y="360346"/>
                    <a:pt x="171252" y="354419"/>
                    <a:pt x="179719" y="341719"/>
                  </a:cubicBezTo>
                  <a:cubicBezTo>
                    <a:pt x="188186" y="329019"/>
                    <a:pt x="201732" y="308699"/>
                    <a:pt x="210199" y="301079"/>
                  </a:cubicBezTo>
                  <a:cubicBezTo>
                    <a:pt x="218666" y="293459"/>
                    <a:pt x="219512" y="303619"/>
                    <a:pt x="230519" y="295999"/>
                  </a:cubicBezTo>
                  <a:cubicBezTo>
                    <a:pt x="241526" y="288379"/>
                    <a:pt x="263539" y="268059"/>
                    <a:pt x="276239" y="255359"/>
                  </a:cubicBezTo>
                  <a:cubicBezTo>
                    <a:pt x="288939" y="242659"/>
                    <a:pt x="296559" y="237579"/>
                    <a:pt x="306719" y="219799"/>
                  </a:cubicBezTo>
                  <a:cubicBezTo>
                    <a:pt x="316879" y="202019"/>
                    <a:pt x="331272" y="170692"/>
                    <a:pt x="337199" y="148679"/>
                  </a:cubicBezTo>
                  <a:cubicBezTo>
                    <a:pt x="343126" y="126666"/>
                    <a:pt x="342279" y="101266"/>
                    <a:pt x="342279" y="87719"/>
                  </a:cubicBezTo>
                  <a:cubicBezTo>
                    <a:pt x="342279" y="74172"/>
                    <a:pt x="342279" y="73326"/>
                    <a:pt x="337199" y="67399"/>
                  </a:cubicBezTo>
                  <a:cubicBezTo>
                    <a:pt x="332119" y="61472"/>
                    <a:pt x="321112" y="59779"/>
                    <a:pt x="311799" y="52159"/>
                  </a:cubicBezTo>
                  <a:cubicBezTo>
                    <a:pt x="302486" y="44539"/>
                    <a:pt x="289786" y="27606"/>
                    <a:pt x="281319" y="21679"/>
                  </a:cubicBezTo>
                  <a:cubicBezTo>
                    <a:pt x="272852" y="15752"/>
                    <a:pt x="270312" y="17446"/>
                    <a:pt x="260999" y="16599"/>
                  </a:cubicBezTo>
                  <a:cubicBezTo>
                    <a:pt x="251686" y="15752"/>
                    <a:pt x="243219" y="18292"/>
                    <a:pt x="225439" y="16599"/>
                  </a:cubicBezTo>
                  <a:cubicBezTo>
                    <a:pt x="207659" y="14906"/>
                    <a:pt x="172946" y="8979"/>
                    <a:pt x="154319" y="6439"/>
                  </a:cubicBezTo>
                  <a:cubicBezTo>
                    <a:pt x="135692" y="3899"/>
                    <a:pt x="123839" y="-2874"/>
                    <a:pt x="113679" y="1359"/>
                  </a:cubicBezTo>
                  <a:cubicBezTo>
                    <a:pt x="103519" y="5592"/>
                    <a:pt x="96746" y="20832"/>
                    <a:pt x="93359" y="31839"/>
                  </a:cubicBezTo>
                  <a:cubicBezTo>
                    <a:pt x="89972" y="42846"/>
                    <a:pt x="95899" y="52159"/>
                    <a:pt x="93359" y="67399"/>
                  </a:cubicBezTo>
                  <a:cubicBezTo>
                    <a:pt x="90819" y="82639"/>
                    <a:pt x="85739" y="106346"/>
                    <a:pt x="78119" y="123279"/>
                  </a:cubicBezTo>
                  <a:cubicBezTo>
                    <a:pt x="70499" y="140212"/>
                    <a:pt x="54412" y="145292"/>
                    <a:pt x="47639" y="168999"/>
                  </a:cubicBezTo>
                  <a:cubicBezTo>
                    <a:pt x="40866" y="192706"/>
                    <a:pt x="41712" y="240119"/>
                    <a:pt x="37479" y="265519"/>
                  </a:cubicBezTo>
                  <a:cubicBezTo>
                    <a:pt x="33246" y="290919"/>
                    <a:pt x="27319" y="299386"/>
                    <a:pt x="22239" y="321399"/>
                  </a:cubicBezTo>
                  <a:cubicBezTo>
                    <a:pt x="17159" y="343412"/>
                    <a:pt x="9539" y="372199"/>
                    <a:pt x="6999" y="397599"/>
                  </a:cubicBezTo>
                  <a:cubicBezTo>
                    <a:pt x="4459" y="422999"/>
                    <a:pt x="-7394" y="414532"/>
                    <a:pt x="6999" y="473799"/>
                  </a:cubicBezTo>
                  <a:cubicBezTo>
                    <a:pt x="21392" y="533066"/>
                    <a:pt x="84046" y="738806"/>
                    <a:pt x="108599" y="748119"/>
                  </a:cubicBezTo>
                  <a:close/>
                </a:path>
              </a:pathLst>
            </a:custGeom>
            <a:solidFill>
              <a:srgbClr val="FDD3A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400" name="Google Shape;400;p10"/>
            <p:cNvSpPr/>
            <p:nvPr/>
          </p:nvSpPr>
          <p:spPr>
            <a:xfrm>
              <a:off x="7789698" y="2761073"/>
              <a:ext cx="476261" cy="639635"/>
            </a:xfrm>
            <a:custGeom>
              <a:avLst/>
              <a:gdLst/>
              <a:ahLst/>
              <a:cxnLst/>
              <a:rect l="l" t="t" r="r" b="b"/>
              <a:pathLst>
                <a:path w="523167" h="762969" extrusionOk="0">
                  <a:moveTo>
                    <a:pt x="17663" y="221230"/>
                  </a:moveTo>
                  <a:cubicBezTo>
                    <a:pt x="10825" y="245165"/>
                    <a:pt x="1056" y="249561"/>
                    <a:pt x="79" y="268123"/>
                  </a:cubicBezTo>
                  <a:cubicBezTo>
                    <a:pt x="-898" y="286685"/>
                    <a:pt x="7406" y="315504"/>
                    <a:pt x="11802" y="332600"/>
                  </a:cubicBezTo>
                  <a:cubicBezTo>
                    <a:pt x="16198" y="349696"/>
                    <a:pt x="18641" y="361908"/>
                    <a:pt x="26456" y="370700"/>
                  </a:cubicBezTo>
                  <a:cubicBezTo>
                    <a:pt x="34271" y="379492"/>
                    <a:pt x="51856" y="375095"/>
                    <a:pt x="58694" y="385353"/>
                  </a:cubicBezTo>
                  <a:cubicBezTo>
                    <a:pt x="65533" y="395611"/>
                    <a:pt x="63091" y="415638"/>
                    <a:pt x="67487" y="432246"/>
                  </a:cubicBezTo>
                  <a:cubicBezTo>
                    <a:pt x="71883" y="448854"/>
                    <a:pt x="78233" y="469858"/>
                    <a:pt x="85071" y="485000"/>
                  </a:cubicBezTo>
                  <a:cubicBezTo>
                    <a:pt x="91909" y="500142"/>
                    <a:pt x="105586" y="512354"/>
                    <a:pt x="108517" y="523100"/>
                  </a:cubicBezTo>
                  <a:cubicBezTo>
                    <a:pt x="111448" y="533846"/>
                    <a:pt x="97283" y="523588"/>
                    <a:pt x="102656" y="549476"/>
                  </a:cubicBezTo>
                  <a:cubicBezTo>
                    <a:pt x="108029" y="575364"/>
                    <a:pt x="116333" y="643261"/>
                    <a:pt x="140756" y="678430"/>
                  </a:cubicBezTo>
                  <a:cubicBezTo>
                    <a:pt x="165179" y="713599"/>
                    <a:pt x="214025" y="751211"/>
                    <a:pt x="249194" y="760492"/>
                  </a:cubicBezTo>
                  <a:cubicBezTo>
                    <a:pt x="284363" y="769773"/>
                    <a:pt x="325882" y="751211"/>
                    <a:pt x="351771" y="734115"/>
                  </a:cubicBezTo>
                  <a:cubicBezTo>
                    <a:pt x="377660" y="717019"/>
                    <a:pt x="397687" y="679896"/>
                    <a:pt x="404525" y="657915"/>
                  </a:cubicBezTo>
                  <a:cubicBezTo>
                    <a:pt x="411364" y="635934"/>
                    <a:pt x="395244" y="617372"/>
                    <a:pt x="392802" y="602230"/>
                  </a:cubicBezTo>
                  <a:cubicBezTo>
                    <a:pt x="390360" y="587088"/>
                    <a:pt x="387917" y="581226"/>
                    <a:pt x="389871" y="567061"/>
                  </a:cubicBezTo>
                  <a:cubicBezTo>
                    <a:pt x="391825" y="552896"/>
                    <a:pt x="397198" y="534823"/>
                    <a:pt x="404525" y="517238"/>
                  </a:cubicBezTo>
                  <a:cubicBezTo>
                    <a:pt x="411852" y="499653"/>
                    <a:pt x="425529" y="478649"/>
                    <a:pt x="433833" y="461553"/>
                  </a:cubicBezTo>
                  <a:cubicBezTo>
                    <a:pt x="442137" y="444457"/>
                    <a:pt x="449952" y="428826"/>
                    <a:pt x="454348" y="414661"/>
                  </a:cubicBezTo>
                  <a:cubicBezTo>
                    <a:pt x="458744" y="400496"/>
                    <a:pt x="455814" y="382422"/>
                    <a:pt x="460210" y="376561"/>
                  </a:cubicBezTo>
                  <a:cubicBezTo>
                    <a:pt x="464606" y="370700"/>
                    <a:pt x="473887" y="383400"/>
                    <a:pt x="480725" y="379492"/>
                  </a:cubicBezTo>
                  <a:cubicBezTo>
                    <a:pt x="487563" y="375584"/>
                    <a:pt x="494401" y="366792"/>
                    <a:pt x="501240" y="353115"/>
                  </a:cubicBezTo>
                  <a:cubicBezTo>
                    <a:pt x="508079" y="339438"/>
                    <a:pt x="518825" y="316480"/>
                    <a:pt x="521756" y="297430"/>
                  </a:cubicBezTo>
                  <a:cubicBezTo>
                    <a:pt x="524687" y="278380"/>
                    <a:pt x="522733" y="254446"/>
                    <a:pt x="518825" y="238815"/>
                  </a:cubicBezTo>
                  <a:cubicBezTo>
                    <a:pt x="514917" y="223184"/>
                    <a:pt x="503195" y="209019"/>
                    <a:pt x="498310" y="203646"/>
                  </a:cubicBezTo>
                  <a:cubicBezTo>
                    <a:pt x="493425" y="198273"/>
                    <a:pt x="498309" y="216834"/>
                    <a:pt x="489517" y="206576"/>
                  </a:cubicBezTo>
                  <a:cubicBezTo>
                    <a:pt x="480725" y="196318"/>
                    <a:pt x="452883" y="163104"/>
                    <a:pt x="445556" y="142100"/>
                  </a:cubicBezTo>
                  <a:cubicBezTo>
                    <a:pt x="438229" y="121096"/>
                    <a:pt x="458256" y="100091"/>
                    <a:pt x="445556" y="80553"/>
                  </a:cubicBezTo>
                  <a:cubicBezTo>
                    <a:pt x="432856" y="61014"/>
                    <a:pt x="408433" y="38057"/>
                    <a:pt x="369356" y="24869"/>
                  </a:cubicBezTo>
                  <a:cubicBezTo>
                    <a:pt x="330279" y="11681"/>
                    <a:pt x="258963" y="2888"/>
                    <a:pt x="211094" y="1423"/>
                  </a:cubicBezTo>
                  <a:cubicBezTo>
                    <a:pt x="163225" y="-43"/>
                    <a:pt x="110471" y="-4439"/>
                    <a:pt x="82140" y="16076"/>
                  </a:cubicBezTo>
                  <a:cubicBezTo>
                    <a:pt x="53809" y="36591"/>
                    <a:pt x="51368" y="95207"/>
                    <a:pt x="41110" y="124515"/>
                  </a:cubicBezTo>
                  <a:cubicBezTo>
                    <a:pt x="30852" y="153823"/>
                    <a:pt x="24501" y="197295"/>
                    <a:pt x="17663" y="221230"/>
                  </a:cubicBezTo>
                  <a:close/>
                </a:path>
              </a:pathLst>
            </a:custGeom>
            <a:solidFill>
              <a:srgbClr val="FDD3A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401" name="Google Shape;401;p10"/>
            <p:cNvSpPr/>
            <p:nvPr/>
          </p:nvSpPr>
          <p:spPr>
            <a:xfrm>
              <a:off x="7784162" y="2634935"/>
              <a:ext cx="469926" cy="400821"/>
            </a:xfrm>
            <a:custGeom>
              <a:avLst/>
              <a:gdLst/>
              <a:ahLst/>
              <a:cxnLst/>
              <a:rect l="l" t="t" r="r" b="b"/>
              <a:pathLst>
                <a:path w="516208" h="478107" extrusionOk="0">
                  <a:moveTo>
                    <a:pt x="50121" y="477197"/>
                  </a:moveTo>
                  <a:cubicBezTo>
                    <a:pt x="43283" y="469382"/>
                    <a:pt x="33025" y="393670"/>
                    <a:pt x="26675" y="371689"/>
                  </a:cubicBezTo>
                  <a:cubicBezTo>
                    <a:pt x="20325" y="349708"/>
                    <a:pt x="16417" y="355081"/>
                    <a:pt x="12021" y="345312"/>
                  </a:cubicBezTo>
                  <a:cubicBezTo>
                    <a:pt x="7625" y="335543"/>
                    <a:pt x="1763" y="324308"/>
                    <a:pt x="298" y="313074"/>
                  </a:cubicBezTo>
                  <a:cubicBezTo>
                    <a:pt x="-1167" y="301840"/>
                    <a:pt x="3229" y="291582"/>
                    <a:pt x="3229" y="277905"/>
                  </a:cubicBezTo>
                  <a:cubicBezTo>
                    <a:pt x="3229" y="264228"/>
                    <a:pt x="-191" y="246643"/>
                    <a:pt x="298" y="231012"/>
                  </a:cubicBezTo>
                  <a:cubicBezTo>
                    <a:pt x="786" y="215381"/>
                    <a:pt x="2252" y="200239"/>
                    <a:pt x="6160" y="184120"/>
                  </a:cubicBezTo>
                  <a:cubicBezTo>
                    <a:pt x="10068" y="168001"/>
                    <a:pt x="13975" y="149928"/>
                    <a:pt x="23744" y="134297"/>
                  </a:cubicBezTo>
                  <a:cubicBezTo>
                    <a:pt x="33513" y="118666"/>
                    <a:pt x="51587" y="104012"/>
                    <a:pt x="64775" y="90335"/>
                  </a:cubicBezTo>
                  <a:cubicBezTo>
                    <a:pt x="77964" y="76658"/>
                    <a:pt x="83825" y="62981"/>
                    <a:pt x="102875" y="52235"/>
                  </a:cubicBezTo>
                  <a:cubicBezTo>
                    <a:pt x="121925" y="41489"/>
                    <a:pt x="160513" y="34163"/>
                    <a:pt x="179075" y="25859"/>
                  </a:cubicBezTo>
                  <a:cubicBezTo>
                    <a:pt x="197637" y="17555"/>
                    <a:pt x="197148" y="6320"/>
                    <a:pt x="214244" y="2412"/>
                  </a:cubicBezTo>
                  <a:cubicBezTo>
                    <a:pt x="231340" y="-1496"/>
                    <a:pt x="257717" y="-30"/>
                    <a:pt x="281652" y="2412"/>
                  </a:cubicBezTo>
                  <a:cubicBezTo>
                    <a:pt x="305587" y="4854"/>
                    <a:pt x="337825" y="8762"/>
                    <a:pt x="357852" y="17066"/>
                  </a:cubicBezTo>
                  <a:cubicBezTo>
                    <a:pt x="377879" y="25370"/>
                    <a:pt x="385695" y="41489"/>
                    <a:pt x="401814" y="52235"/>
                  </a:cubicBezTo>
                  <a:cubicBezTo>
                    <a:pt x="417933" y="62981"/>
                    <a:pt x="438449" y="66889"/>
                    <a:pt x="454568" y="81543"/>
                  </a:cubicBezTo>
                  <a:cubicBezTo>
                    <a:pt x="470687" y="96197"/>
                    <a:pt x="489737" y="119155"/>
                    <a:pt x="498529" y="140159"/>
                  </a:cubicBezTo>
                  <a:cubicBezTo>
                    <a:pt x="507321" y="161163"/>
                    <a:pt x="504390" y="186562"/>
                    <a:pt x="507321" y="207566"/>
                  </a:cubicBezTo>
                  <a:cubicBezTo>
                    <a:pt x="510252" y="228570"/>
                    <a:pt x="517091" y="246644"/>
                    <a:pt x="516114" y="266182"/>
                  </a:cubicBezTo>
                  <a:cubicBezTo>
                    <a:pt x="515137" y="285720"/>
                    <a:pt x="504879" y="310143"/>
                    <a:pt x="501460" y="324797"/>
                  </a:cubicBezTo>
                  <a:cubicBezTo>
                    <a:pt x="498041" y="339451"/>
                    <a:pt x="497552" y="340917"/>
                    <a:pt x="495598" y="354105"/>
                  </a:cubicBezTo>
                  <a:cubicBezTo>
                    <a:pt x="493644" y="367293"/>
                    <a:pt x="493156" y="388786"/>
                    <a:pt x="489737" y="403928"/>
                  </a:cubicBezTo>
                  <a:cubicBezTo>
                    <a:pt x="486318" y="419070"/>
                    <a:pt x="480456" y="448867"/>
                    <a:pt x="475083" y="444959"/>
                  </a:cubicBezTo>
                  <a:cubicBezTo>
                    <a:pt x="469710" y="441051"/>
                    <a:pt x="461894" y="396113"/>
                    <a:pt x="457498" y="380482"/>
                  </a:cubicBezTo>
                  <a:cubicBezTo>
                    <a:pt x="453102" y="364851"/>
                    <a:pt x="454567" y="363874"/>
                    <a:pt x="448706" y="351174"/>
                  </a:cubicBezTo>
                  <a:cubicBezTo>
                    <a:pt x="442845" y="338474"/>
                    <a:pt x="427214" y="321378"/>
                    <a:pt x="422329" y="304282"/>
                  </a:cubicBezTo>
                  <a:cubicBezTo>
                    <a:pt x="417444" y="287186"/>
                    <a:pt x="426236" y="261785"/>
                    <a:pt x="419398" y="248597"/>
                  </a:cubicBezTo>
                  <a:cubicBezTo>
                    <a:pt x="412560" y="235409"/>
                    <a:pt x="391556" y="227593"/>
                    <a:pt x="381298" y="225151"/>
                  </a:cubicBezTo>
                  <a:cubicBezTo>
                    <a:pt x="371040" y="222709"/>
                    <a:pt x="367621" y="235408"/>
                    <a:pt x="357852" y="233943"/>
                  </a:cubicBezTo>
                  <a:cubicBezTo>
                    <a:pt x="348083" y="232478"/>
                    <a:pt x="335871" y="217336"/>
                    <a:pt x="322683" y="216359"/>
                  </a:cubicBezTo>
                  <a:cubicBezTo>
                    <a:pt x="309495" y="215382"/>
                    <a:pt x="290933" y="224663"/>
                    <a:pt x="278721" y="228082"/>
                  </a:cubicBezTo>
                  <a:cubicBezTo>
                    <a:pt x="266509" y="231501"/>
                    <a:pt x="262602" y="236386"/>
                    <a:pt x="249414" y="236874"/>
                  </a:cubicBezTo>
                  <a:cubicBezTo>
                    <a:pt x="236226" y="237362"/>
                    <a:pt x="217176" y="230035"/>
                    <a:pt x="199591" y="231012"/>
                  </a:cubicBezTo>
                  <a:cubicBezTo>
                    <a:pt x="182006" y="231989"/>
                    <a:pt x="158560" y="240293"/>
                    <a:pt x="143906" y="242735"/>
                  </a:cubicBezTo>
                  <a:cubicBezTo>
                    <a:pt x="129252" y="245177"/>
                    <a:pt x="119972" y="242735"/>
                    <a:pt x="111668" y="245666"/>
                  </a:cubicBezTo>
                  <a:cubicBezTo>
                    <a:pt x="103364" y="248597"/>
                    <a:pt x="97991" y="250551"/>
                    <a:pt x="94083" y="260320"/>
                  </a:cubicBezTo>
                  <a:cubicBezTo>
                    <a:pt x="90175" y="270089"/>
                    <a:pt x="92617" y="292071"/>
                    <a:pt x="88221" y="304282"/>
                  </a:cubicBezTo>
                  <a:cubicBezTo>
                    <a:pt x="83825" y="316493"/>
                    <a:pt x="71125" y="314539"/>
                    <a:pt x="67706" y="333589"/>
                  </a:cubicBezTo>
                  <a:cubicBezTo>
                    <a:pt x="64287" y="352639"/>
                    <a:pt x="69171" y="396601"/>
                    <a:pt x="67706" y="418582"/>
                  </a:cubicBezTo>
                  <a:cubicBezTo>
                    <a:pt x="66241" y="440563"/>
                    <a:pt x="56959" y="485012"/>
                    <a:pt x="50121" y="477197"/>
                  </a:cubicBezTo>
                  <a:close/>
                </a:path>
              </a:pathLst>
            </a:custGeom>
            <a:solidFill>
              <a:srgbClr val="3E029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402" name="Google Shape;402;p10"/>
            <p:cNvSpPr/>
            <p:nvPr/>
          </p:nvSpPr>
          <p:spPr>
            <a:xfrm>
              <a:off x="7623292" y="3200026"/>
              <a:ext cx="821698" cy="1266733"/>
            </a:xfrm>
            <a:custGeom>
              <a:avLst/>
              <a:gdLst/>
              <a:ahLst/>
              <a:cxnLst/>
              <a:rect l="l" t="t" r="r" b="b"/>
              <a:pathLst>
                <a:path w="902625" h="1510983" extrusionOk="0">
                  <a:moveTo>
                    <a:pt x="285568" y="1267"/>
                  </a:moveTo>
                  <a:cubicBezTo>
                    <a:pt x="293696" y="5839"/>
                    <a:pt x="283536" y="49019"/>
                    <a:pt x="294712" y="68323"/>
                  </a:cubicBezTo>
                  <a:cubicBezTo>
                    <a:pt x="305888" y="87627"/>
                    <a:pt x="333320" y="99819"/>
                    <a:pt x="352624" y="117091"/>
                  </a:cubicBezTo>
                  <a:cubicBezTo>
                    <a:pt x="371928" y="134363"/>
                    <a:pt x="392248" y="160779"/>
                    <a:pt x="410536" y="171955"/>
                  </a:cubicBezTo>
                  <a:cubicBezTo>
                    <a:pt x="428824" y="183131"/>
                    <a:pt x="442540" y="187703"/>
                    <a:pt x="462352" y="184147"/>
                  </a:cubicBezTo>
                  <a:cubicBezTo>
                    <a:pt x="482164" y="180591"/>
                    <a:pt x="509088" y="163827"/>
                    <a:pt x="529408" y="150619"/>
                  </a:cubicBezTo>
                  <a:cubicBezTo>
                    <a:pt x="549728" y="137411"/>
                    <a:pt x="573604" y="116075"/>
                    <a:pt x="584272" y="104899"/>
                  </a:cubicBezTo>
                  <a:cubicBezTo>
                    <a:pt x="594940" y="93723"/>
                    <a:pt x="593924" y="90167"/>
                    <a:pt x="593416" y="83563"/>
                  </a:cubicBezTo>
                  <a:cubicBezTo>
                    <a:pt x="592908" y="76959"/>
                    <a:pt x="578684" y="62227"/>
                    <a:pt x="581224" y="65275"/>
                  </a:cubicBezTo>
                  <a:cubicBezTo>
                    <a:pt x="583764" y="68323"/>
                    <a:pt x="604084" y="89659"/>
                    <a:pt x="608656" y="101851"/>
                  </a:cubicBezTo>
                  <a:cubicBezTo>
                    <a:pt x="613228" y="114043"/>
                    <a:pt x="609164" y="126235"/>
                    <a:pt x="608656" y="138427"/>
                  </a:cubicBezTo>
                  <a:cubicBezTo>
                    <a:pt x="608148" y="150619"/>
                    <a:pt x="597988" y="161795"/>
                    <a:pt x="605608" y="175003"/>
                  </a:cubicBezTo>
                  <a:cubicBezTo>
                    <a:pt x="613228" y="188211"/>
                    <a:pt x="628468" y="179067"/>
                    <a:pt x="654376" y="217675"/>
                  </a:cubicBezTo>
                  <a:cubicBezTo>
                    <a:pt x="680284" y="256283"/>
                    <a:pt x="741244" y="303527"/>
                    <a:pt x="761056" y="406651"/>
                  </a:cubicBezTo>
                  <a:cubicBezTo>
                    <a:pt x="780868" y="509775"/>
                    <a:pt x="756484" y="701799"/>
                    <a:pt x="773248" y="836419"/>
                  </a:cubicBezTo>
                  <a:cubicBezTo>
                    <a:pt x="790012" y="971039"/>
                    <a:pt x="840304" y="1120899"/>
                    <a:pt x="861640" y="1214371"/>
                  </a:cubicBezTo>
                  <a:cubicBezTo>
                    <a:pt x="882976" y="1307843"/>
                    <a:pt x="908884" y="1361691"/>
                    <a:pt x="901264" y="1397251"/>
                  </a:cubicBezTo>
                  <a:cubicBezTo>
                    <a:pt x="893644" y="1432811"/>
                    <a:pt x="842336" y="1421127"/>
                    <a:pt x="815920" y="1427731"/>
                  </a:cubicBezTo>
                  <a:cubicBezTo>
                    <a:pt x="789504" y="1434335"/>
                    <a:pt x="765120" y="1435859"/>
                    <a:pt x="742768" y="1436875"/>
                  </a:cubicBezTo>
                  <a:cubicBezTo>
                    <a:pt x="720416" y="1437891"/>
                    <a:pt x="712288" y="1429763"/>
                    <a:pt x="681808" y="1433827"/>
                  </a:cubicBezTo>
                  <a:cubicBezTo>
                    <a:pt x="651328" y="1437891"/>
                    <a:pt x="559888" y="1461259"/>
                    <a:pt x="559888" y="1461259"/>
                  </a:cubicBezTo>
                  <a:lnTo>
                    <a:pt x="434920" y="1491739"/>
                  </a:lnTo>
                  <a:cubicBezTo>
                    <a:pt x="400884" y="1499359"/>
                    <a:pt x="389708" y="1503931"/>
                    <a:pt x="355672" y="1506979"/>
                  </a:cubicBezTo>
                  <a:cubicBezTo>
                    <a:pt x="321636" y="1510027"/>
                    <a:pt x="267788" y="1510027"/>
                    <a:pt x="230704" y="1510027"/>
                  </a:cubicBezTo>
                  <a:cubicBezTo>
                    <a:pt x="193620" y="1510027"/>
                    <a:pt x="169236" y="1513583"/>
                    <a:pt x="133168" y="1506979"/>
                  </a:cubicBezTo>
                  <a:cubicBezTo>
                    <a:pt x="97100" y="1500375"/>
                    <a:pt x="35632" y="1522219"/>
                    <a:pt x="14296" y="1470403"/>
                  </a:cubicBezTo>
                  <a:cubicBezTo>
                    <a:pt x="-7040" y="1418587"/>
                    <a:pt x="580" y="1324099"/>
                    <a:pt x="5152" y="1196083"/>
                  </a:cubicBezTo>
                  <a:cubicBezTo>
                    <a:pt x="9724" y="1068067"/>
                    <a:pt x="18360" y="863851"/>
                    <a:pt x="41728" y="702307"/>
                  </a:cubicBezTo>
                  <a:cubicBezTo>
                    <a:pt x="65096" y="540763"/>
                    <a:pt x="111324" y="337055"/>
                    <a:pt x="145360" y="226819"/>
                  </a:cubicBezTo>
                  <a:cubicBezTo>
                    <a:pt x="179396" y="116583"/>
                    <a:pt x="222068" y="78483"/>
                    <a:pt x="245944" y="40891"/>
                  </a:cubicBezTo>
                  <a:cubicBezTo>
                    <a:pt x="269820" y="3299"/>
                    <a:pt x="277440" y="-3305"/>
                    <a:pt x="285568" y="126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403" name="Google Shape;403;p10"/>
            <p:cNvSpPr/>
            <p:nvPr/>
          </p:nvSpPr>
          <p:spPr>
            <a:xfrm>
              <a:off x="7953489" y="3344091"/>
              <a:ext cx="338943" cy="1011835"/>
            </a:xfrm>
            <a:custGeom>
              <a:avLst/>
              <a:gdLst/>
              <a:ahLst/>
              <a:cxnLst/>
              <a:rect l="l" t="t" r="r" b="b"/>
              <a:pathLst>
                <a:path w="372325" h="1206936" extrusionOk="0">
                  <a:moveTo>
                    <a:pt x="60010" y="111"/>
                  </a:moveTo>
                  <a:cubicBezTo>
                    <a:pt x="37658" y="2143"/>
                    <a:pt x="9718" y="29575"/>
                    <a:pt x="2098" y="42783"/>
                  </a:cubicBezTo>
                  <a:cubicBezTo>
                    <a:pt x="-5522" y="55991"/>
                    <a:pt x="9718" y="70215"/>
                    <a:pt x="14290" y="79359"/>
                  </a:cubicBezTo>
                  <a:cubicBezTo>
                    <a:pt x="18862" y="88503"/>
                    <a:pt x="24450" y="90535"/>
                    <a:pt x="29530" y="97647"/>
                  </a:cubicBezTo>
                  <a:cubicBezTo>
                    <a:pt x="34610" y="104759"/>
                    <a:pt x="44770" y="109839"/>
                    <a:pt x="44770" y="122031"/>
                  </a:cubicBezTo>
                  <a:cubicBezTo>
                    <a:pt x="44770" y="134223"/>
                    <a:pt x="31562" y="147939"/>
                    <a:pt x="29530" y="170799"/>
                  </a:cubicBezTo>
                  <a:cubicBezTo>
                    <a:pt x="27498" y="193659"/>
                    <a:pt x="29022" y="222107"/>
                    <a:pt x="32578" y="259191"/>
                  </a:cubicBezTo>
                  <a:cubicBezTo>
                    <a:pt x="36134" y="296275"/>
                    <a:pt x="34102" y="282051"/>
                    <a:pt x="50866" y="393303"/>
                  </a:cubicBezTo>
                  <a:cubicBezTo>
                    <a:pt x="67630" y="504555"/>
                    <a:pt x="113858" y="809355"/>
                    <a:pt x="133162" y="926703"/>
                  </a:cubicBezTo>
                  <a:cubicBezTo>
                    <a:pt x="152466" y="1044051"/>
                    <a:pt x="159070" y="1064371"/>
                    <a:pt x="166690" y="1097391"/>
                  </a:cubicBezTo>
                  <a:cubicBezTo>
                    <a:pt x="174310" y="1130411"/>
                    <a:pt x="168722" y="1114663"/>
                    <a:pt x="178882" y="1124823"/>
                  </a:cubicBezTo>
                  <a:cubicBezTo>
                    <a:pt x="189042" y="1134983"/>
                    <a:pt x="207838" y="1145651"/>
                    <a:pt x="227650" y="1158351"/>
                  </a:cubicBezTo>
                  <a:cubicBezTo>
                    <a:pt x="247462" y="1171051"/>
                    <a:pt x="283022" y="1195435"/>
                    <a:pt x="297754" y="1201023"/>
                  </a:cubicBezTo>
                  <a:cubicBezTo>
                    <a:pt x="312486" y="1206611"/>
                    <a:pt x="304358" y="1214231"/>
                    <a:pt x="316042" y="1191879"/>
                  </a:cubicBezTo>
                  <a:cubicBezTo>
                    <a:pt x="327726" y="1169527"/>
                    <a:pt x="359222" y="1092819"/>
                    <a:pt x="367858" y="1066911"/>
                  </a:cubicBezTo>
                  <a:cubicBezTo>
                    <a:pt x="376494" y="1041003"/>
                    <a:pt x="370398" y="1049131"/>
                    <a:pt x="367858" y="1036431"/>
                  </a:cubicBezTo>
                  <a:cubicBezTo>
                    <a:pt x="365318" y="1023731"/>
                    <a:pt x="362778" y="1028303"/>
                    <a:pt x="352618" y="990711"/>
                  </a:cubicBezTo>
                  <a:cubicBezTo>
                    <a:pt x="342458" y="953119"/>
                    <a:pt x="327218" y="899779"/>
                    <a:pt x="306898" y="810879"/>
                  </a:cubicBezTo>
                  <a:cubicBezTo>
                    <a:pt x="286578" y="721979"/>
                    <a:pt x="250510" y="544179"/>
                    <a:pt x="230698" y="457311"/>
                  </a:cubicBezTo>
                  <a:cubicBezTo>
                    <a:pt x="210886" y="370443"/>
                    <a:pt x="198694" y="330819"/>
                    <a:pt x="188026" y="289671"/>
                  </a:cubicBezTo>
                  <a:cubicBezTo>
                    <a:pt x="177358" y="248523"/>
                    <a:pt x="174310" y="229727"/>
                    <a:pt x="166690" y="210423"/>
                  </a:cubicBezTo>
                  <a:cubicBezTo>
                    <a:pt x="159070" y="191119"/>
                    <a:pt x="149418" y="187055"/>
                    <a:pt x="142306" y="173847"/>
                  </a:cubicBezTo>
                  <a:cubicBezTo>
                    <a:pt x="135194" y="160639"/>
                    <a:pt x="128082" y="143367"/>
                    <a:pt x="124018" y="131175"/>
                  </a:cubicBezTo>
                  <a:cubicBezTo>
                    <a:pt x="119954" y="118983"/>
                    <a:pt x="113858" y="108823"/>
                    <a:pt x="117922" y="100695"/>
                  </a:cubicBezTo>
                  <a:cubicBezTo>
                    <a:pt x="121986" y="92567"/>
                    <a:pt x="142306" y="90027"/>
                    <a:pt x="148402" y="82407"/>
                  </a:cubicBezTo>
                  <a:cubicBezTo>
                    <a:pt x="154498" y="74787"/>
                    <a:pt x="156530" y="63611"/>
                    <a:pt x="154498" y="54975"/>
                  </a:cubicBezTo>
                  <a:cubicBezTo>
                    <a:pt x="152466" y="46339"/>
                    <a:pt x="144846" y="36687"/>
                    <a:pt x="136210" y="30591"/>
                  </a:cubicBezTo>
                  <a:cubicBezTo>
                    <a:pt x="127574" y="24495"/>
                    <a:pt x="82362" y="-1921"/>
                    <a:pt x="60010" y="11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404" name="Google Shape;404;p10"/>
            <p:cNvSpPr/>
            <p:nvPr/>
          </p:nvSpPr>
          <p:spPr>
            <a:xfrm>
              <a:off x="8176012" y="3285666"/>
              <a:ext cx="456714" cy="1617539"/>
            </a:xfrm>
            <a:custGeom>
              <a:avLst/>
              <a:gdLst/>
              <a:ahLst/>
              <a:cxnLst/>
              <a:rect l="l" t="t" r="r" b="b"/>
              <a:pathLst>
                <a:path w="501695" h="1929431" extrusionOk="0">
                  <a:moveTo>
                    <a:pt x="217" y="1783"/>
                  </a:moveTo>
                  <a:cubicBezTo>
                    <a:pt x="2891" y="-11585"/>
                    <a:pt x="28290" y="53920"/>
                    <a:pt x="44332" y="73973"/>
                  </a:cubicBezTo>
                  <a:cubicBezTo>
                    <a:pt x="60374" y="94026"/>
                    <a:pt x="71069" y="108731"/>
                    <a:pt x="96469" y="122099"/>
                  </a:cubicBezTo>
                  <a:cubicBezTo>
                    <a:pt x="121869" y="135467"/>
                    <a:pt x="159969" y="134799"/>
                    <a:pt x="196732" y="154183"/>
                  </a:cubicBezTo>
                  <a:cubicBezTo>
                    <a:pt x="233495" y="173567"/>
                    <a:pt x="290980" y="219021"/>
                    <a:pt x="317048" y="238405"/>
                  </a:cubicBezTo>
                  <a:cubicBezTo>
                    <a:pt x="343116" y="257789"/>
                    <a:pt x="345122" y="250437"/>
                    <a:pt x="353143" y="270489"/>
                  </a:cubicBezTo>
                  <a:cubicBezTo>
                    <a:pt x="361164" y="290541"/>
                    <a:pt x="362501" y="335994"/>
                    <a:pt x="365175" y="358720"/>
                  </a:cubicBezTo>
                  <a:cubicBezTo>
                    <a:pt x="367849" y="381446"/>
                    <a:pt x="368517" y="390805"/>
                    <a:pt x="369185" y="406847"/>
                  </a:cubicBezTo>
                  <a:cubicBezTo>
                    <a:pt x="369853" y="422889"/>
                    <a:pt x="367180" y="434921"/>
                    <a:pt x="369185" y="454973"/>
                  </a:cubicBezTo>
                  <a:cubicBezTo>
                    <a:pt x="371190" y="475025"/>
                    <a:pt x="375870" y="506441"/>
                    <a:pt x="381217" y="527162"/>
                  </a:cubicBezTo>
                  <a:cubicBezTo>
                    <a:pt x="386564" y="547883"/>
                    <a:pt x="398595" y="561920"/>
                    <a:pt x="401269" y="579299"/>
                  </a:cubicBezTo>
                  <a:cubicBezTo>
                    <a:pt x="403943" y="596678"/>
                    <a:pt x="395922" y="610047"/>
                    <a:pt x="397259" y="631436"/>
                  </a:cubicBezTo>
                  <a:cubicBezTo>
                    <a:pt x="398596" y="652825"/>
                    <a:pt x="403274" y="670873"/>
                    <a:pt x="409290" y="707636"/>
                  </a:cubicBezTo>
                  <a:cubicBezTo>
                    <a:pt x="415306" y="744399"/>
                    <a:pt x="426669" y="799878"/>
                    <a:pt x="433353" y="852015"/>
                  </a:cubicBezTo>
                  <a:cubicBezTo>
                    <a:pt x="440037" y="904152"/>
                    <a:pt x="444717" y="985699"/>
                    <a:pt x="449396" y="1020457"/>
                  </a:cubicBezTo>
                  <a:cubicBezTo>
                    <a:pt x="454075" y="1055215"/>
                    <a:pt x="458085" y="1048530"/>
                    <a:pt x="461427" y="1060562"/>
                  </a:cubicBezTo>
                  <a:cubicBezTo>
                    <a:pt x="464769" y="1072594"/>
                    <a:pt x="467443" y="1065910"/>
                    <a:pt x="469448" y="1092647"/>
                  </a:cubicBezTo>
                  <a:cubicBezTo>
                    <a:pt x="471453" y="1119384"/>
                    <a:pt x="470117" y="1169515"/>
                    <a:pt x="473459" y="1220983"/>
                  </a:cubicBezTo>
                  <a:cubicBezTo>
                    <a:pt x="476801" y="1272451"/>
                    <a:pt x="486159" y="1347315"/>
                    <a:pt x="489501" y="1401457"/>
                  </a:cubicBezTo>
                  <a:cubicBezTo>
                    <a:pt x="492843" y="1455599"/>
                    <a:pt x="491506" y="1495036"/>
                    <a:pt x="493511" y="1545836"/>
                  </a:cubicBezTo>
                  <a:cubicBezTo>
                    <a:pt x="495516" y="1596636"/>
                    <a:pt x="501532" y="1664147"/>
                    <a:pt x="501532" y="1706257"/>
                  </a:cubicBezTo>
                  <a:cubicBezTo>
                    <a:pt x="501532" y="1748367"/>
                    <a:pt x="503537" y="1785799"/>
                    <a:pt x="493511" y="1798499"/>
                  </a:cubicBezTo>
                  <a:cubicBezTo>
                    <a:pt x="483485" y="1811199"/>
                    <a:pt x="462096" y="1785131"/>
                    <a:pt x="441375" y="1782457"/>
                  </a:cubicBezTo>
                  <a:cubicBezTo>
                    <a:pt x="420654" y="1779783"/>
                    <a:pt x="385227" y="1767083"/>
                    <a:pt x="369185" y="1782457"/>
                  </a:cubicBezTo>
                  <a:cubicBezTo>
                    <a:pt x="353143" y="1797831"/>
                    <a:pt x="363169" y="1850636"/>
                    <a:pt x="345122" y="1874699"/>
                  </a:cubicBezTo>
                  <a:cubicBezTo>
                    <a:pt x="327075" y="1898762"/>
                    <a:pt x="271596" y="1940204"/>
                    <a:pt x="260901" y="1926836"/>
                  </a:cubicBezTo>
                  <a:cubicBezTo>
                    <a:pt x="250206" y="1913468"/>
                    <a:pt x="275606" y="1833257"/>
                    <a:pt x="280953" y="1794489"/>
                  </a:cubicBezTo>
                  <a:cubicBezTo>
                    <a:pt x="286300" y="1755721"/>
                    <a:pt x="295659" y="1723636"/>
                    <a:pt x="292985" y="1694226"/>
                  </a:cubicBezTo>
                  <a:cubicBezTo>
                    <a:pt x="290311" y="1664816"/>
                    <a:pt x="270258" y="1655458"/>
                    <a:pt x="264911" y="1618026"/>
                  </a:cubicBezTo>
                  <a:cubicBezTo>
                    <a:pt x="259564" y="1580594"/>
                    <a:pt x="268922" y="1520436"/>
                    <a:pt x="260901" y="1469636"/>
                  </a:cubicBezTo>
                  <a:cubicBezTo>
                    <a:pt x="252880" y="1418836"/>
                    <a:pt x="233495" y="1376057"/>
                    <a:pt x="216785" y="1313226"/>
                  </a:cubicBezTo>
                  <a:cubicBezTo>
                    <a:pt x="200075" y="1250395"/>
                    <a:pt x="176012" y="1152805"/>
                    <a:pt x="160638" y="1092647"/>
                  </a:cubicBezTo>
                  <a:cubicBezTo>
                    <a:pt x="145264" y="1032489"/>
                    <a:pt x="132564" y="1023799"/>
                    <a:pt x="124543" y="952278"/>
                  </a:cubicBezTo>
                  <a:cubicBezTo>
                    <a:pt x="116522" y="880757"/>
                    <a:pt x="125211" y="766457"/>
                    <a:pt x="112511" y="663520"/>
                  </a:cubicBezTo>
                  <a:cubicBezTo>
                    <a:pt x="99811" y="560583"/>
                    <a:pt x="62380" y="419546"/>
                    <a:pt x="48343" y="334657"/>
                  </a:cubicBezTo>
                  <a:cubicBezTo>
                    <a:pt x="34306" y="249768"/>
                    <a:pt x="36311" y="208993"/>
                    <a:pt x="28290" y="154183"/>
                  </a:cubicBezTo>
                  <a:cubicBezTo>
                    <a:pt x="20269" y="99373"/>
                    <a:pt x="-2457" y="15151"/>
                    <a:pt x="217" y="1783"/>
                  </a:cubicBezTo>
                  <a:close/>
                </a:path>
              </a:pathLst>
            </a:custGeom>
            <a:solidFill>
              <a:srgbClr val="26262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405" name="Google Shape;405;p10"/>
            <p:cNvSpPr/>
            <p:nvPr/>
          </p:nvSpPr>
          <p:spPr>
            <a:xfrm>
              <a:off x="7169893" y="2519585"/>
              <a:ext cx="747215" cy="2075722"/>
            </a:xfrm>
            <a:custGeom>
              <a:avLst/>
              <a:gdLst/>
              <a:ahLst/>
              <a:cxnLst/>
              <a:rect l="l" t="t" r="r" b="b"/>
              <a:pathLst>
                <a:path w="820807" h="2475960" extrusionOk="0">
                  <a:moveTo>
                    <a:pt x="46647" y="1178"/>
                  </a:moveTo>
                  <a:cubicBezTo>
                    <a:pt x="53999" y="10536"/>
                    <a:pt x="72715" y="98100"/>
                    <a:pt x="90762" y="117484"/>
                  </a:cubicBezTo>
                  <a:cubicBezTo>
                    <a:pt x="108809" y="136868"/>
                    <a:pt x="135547" y="121494"/>
                    <a:pt x="154931" y="117484"/>
                  </a:cubicBezTo>
                  <a:cubicBezTo>
                    <a:pt x="174315" y="113474"/>
                    <a:pt x="193031" y="104116"/>
                    <a:pt x="207068" y="93421"/>
                  </a:cubicBezTo>
                  <a:cubicBezTo>
                    <a:pt x="221105" y="82726"/>
                    <a:pt x="232468" y="62004"/>
                    <a:pt x="239152" y="53315"/>
                  </a:cubicBezTo>
                  <a:cubicBezTo>
                    <a:pt x="245836" y="44626"/>
                    <a:pt x="247173" y="38610"/>
                    <a:pt x="247173" y="41284"/>
                  </a:cubicBezTo>
                  <a:cubicBezTo>
                    <a:pt x="247173" y="43958"/>
                    <a:pt x="240489" y="51310"/>
                    <a:pt x="239152" y="69357"/>
                  </a:cubicBezTo>
                  <a:cubicBezTo>
                    <a:pt x="237815" y="87404"/>
                    <a:pt x="237815" y="124837"/>
                    <a:pt x="239152" y="149568"/>
                  </a:cubicBezTo>
                  <a:cubicBezTo>
                    <a:pt x="240489" y="174299"/>
                    <a:pt x="247173" y="188337"/>
                    <a:pt x="247173" y="217747"/>
                  </a:cubicBezTo>
                  <a:cubicBezTo>
                    <a:pt x="247173" y="247157"/>
                    <a:pt x="238484" y="294615"/>
                    <a:pt x="239152" y="326031"/>
                  </a:cubicBezTo>
                  <a:cubicBezTo>
                    <a:pt x="239820" y="357447"/>
                    <a:pt x="249847" y="378168"/>
                    <a:pt x="251184" y="406242"/>
                  </a:cubicBezTo>
                  <a:cubicBezTo>
                    <a:pt x="252521" y="434316"/>
                    <a:pt x="236478" y="458378"/>
                    <a:pt x="247173" y="494473"/>
                  </a:cubicBezTo>
                  <a:cubicBezTo>
                    <a:pt x="257868" y="530568"/>
                    <a:pt x="291289" y="582705"/>
                    <a:pt x="315352" y="622810"/>
                  </a:cubicBezTo>
                  <a:cubicBezTo>
                    <a:pt x="339415" y="662915"/>
                    <a:pt x="372168" y="709037"/>
                    <a:pt x="391552" y="735105"/>
                  </a:cubicBezTo>
                  <a:cubicBezTo>
                    <a:pt x="410936" y="761173"/>
                    <a:pt x="422299" y="777884"/>
                    <a:pt x="431657" y="779221"/>
                  </a:cubicBezTo>
                  <a:cubicBezTo>
                    <a:pt x="441015" y="780558"/>
                    <a:pt x="437673" y="749810"/>
                    <a:pt x="447699" y="743126"/>
                  </a:cubicBezTo>
                  <a:cubicBezTo>
                    <a:pt x="457725" y="736442"/>
                    <a:pt x="471094" y="735773"/>
                    <a:pt x="491815" y="739115"/>
                  </a:cubicBezTo>
                  <a:cubicBezTo>
                    <a:pt x="512536" y="742457"/>
                    <a:pt x="547294" y="751146"/>
                    <a:pt x="572026" y="763178"/>
                  </a:cubicBezTo>
                  <a:cubicBezTo>
                    <a:pt x="596758" y="775210"/>
                    <a:pt x="621489" y="798605"/>
                    <a:pt x="640205" y="811305"/>
                  </a:cubicBezTo>
                  <a:cubicBezTo>
                    <a:pt x="658921" y="824005"/>
                    <a:pt x="669615" y="832694"/>
                    <a:pt x="684320" y="839378"/>
                  </a:cubicBezTo>
                  <a:cubicBezTo>
                    <a:pt x="699025" y="846062"/>
                    <a:pt x="715736" y="853415"/>
                    <a:pt x="728436" y="851410"/>
                  </a:cubicBezTo>
                  <a:cubicBezTo>
                    <a:pt x="741136" y="849405"/>
                    <a:pt x="751831" y="836705"/>
                    <a:pt x="760520" y="827347"/>
                  </a:cubicBezTo>
                  <a:cubicBezTo>
                    <a:pt x="769209" y="817989"/>
                    <a:pt x="777231" y="787910"/>
                    <a:pt x="780573" y="795263"/>
                  </a:cubicBezTo>
                  <a:cubicBezTo>
                    <a:pt x="783915" y="802616"/>
                    <a:pt x="776563" y="846732"/>
                    <a:pt x="780573" y="871463"/>
                  </a:cubicBezTo>
                  <a:cubicBezTo>
                    <a:pt x="784583" y="896194"/>
                    <a:pt x="798620" y="922263"/>
                    <a:pt x="804636" y="943652"/>
                  </a:cubicBezTo>
                  <a:cubicBezTo>
                    <a:pt x="810652" y="965042"/>
                    <a:pt x="813994" y="981753"/>
                    <a:pt x="816668" y="999800"/>
                  </a:cubicBezTo>
                  <a:cubicBezTo>
                    <a:pt x="819342" y="1017847"/>
                    <a:pt x="821346" y="1028541"/>
                    <a:pt x="820678" y="1051936"/>
                  </a:cubicBezTo>
                  <a:cubicBezTo>
                    <a:pt x="820010" y="1075331"/>
                    <a:pt x="817336" y="1104742"/>
                    <a:pt x="812657" y="1140168"/>
                  </a:cubicBezTo>
                  <a:cubicBezTo>
                    <a:pt x="807978" y="1175594"/>
                    <a:pt x="806642" y="1223720"/>
                    <a:pt x="792605" y="1264494"/>
                  </a:cubicBezTo>
                  <a:cubicBezTo>
                    <a:pt x="778568" y="1305268"/>
                    <a:pt x="749157" y="1342031"/>
                    <a:pt x="728436" y="1384810"/>
                  </a:cubicBezTo>
                  <a:cubicBezTo>
                    <a:pt x="707715" y="1427589"/>
                    <a:pt x="684989" y="1481731"/>
                    <a:pt x="668278" y="1521168"/>
                  </a:cubicBezTo>
                  <a:cubicBezTo>
                    <a:pt x="651568" y="1560605"/>
                    <a:pt x="641541" y="1569294"/>
                    <a:pt x="628173" y="1621431"/>
                  </a:cubicBezTo>
                  <a:cubicBezTo>
                    <a:pt x="614805" y="1673568"/>
                    <a:pt x="596758" y="1763805"/>
                    <a:pt x="588068" y="1833989"/>
                  </a:cubicBezTo>
                  <a:cubicBezTo>
                    <a:pt x="579379" y="1904173"/>
                    <a:pt x="578710" y="1964331"/>
                    <a:pt x="576036" y="2042536"/>
                  </a:cubicBezTo>
                  <a:cubicBezTo>
                    <a:pt x="573362" y="2120741"/>
                    <a:pt x="578042" y="2236379"/>
                    <a:pt x="572026" y="2303221"/>
                  </a:cubicBezTo>
                  <a:cubicBezTo>
                    <a:pt x="566010" y="2370063"/>
                    <a:pt x="549299" y="2414847"/>
                    <a:pt x="539941" y="2443589"/>
                  </a:cubicBezTo>
                  <a:cubicBezTo>
                    <a:pt x="530583" y="2472331"/>
                    <a:pt x="531920" y="2473668"/>
                    <a:pt x="515878" y="2475673"/>
                  </a:cubicBezTo>
                  <a:cubicBezTo>
                    <a:pt x="499836" y="2477678"/>
                    <a:pt x="460399" y="2468989"/>
                    <a:pt x="443689" y="2455621"/>
                  </a:cubicBezTo>
                  <a:cubicBezTo>
                    <a:pt x="426979" y="2442253"/>
                    <a:pt x="423636" y="2432895"/>
                    <a:pt x="415615" y="2395463"/>
                  </a:cubicBezTo>
                  <a:cubicBezTo>
                    <a:pt x="407594" y="2358031"/>
                    <a:pt x="400909" y="2289184"/>
                    <a:pt x="395562" y="2231031"/>
                  </a:cubicBezTo>
                  <a:cubicBezTo>
                    <a:pt x="390215" y="2172878"/>
                    <a:pt x="386205" y="2098684"/>
                    <a:pt x="383531" y="2046547"/>
                  </a:cubicBezTo>
                  <a:cubicBezTo>
                    <a:pt x="380857" y="1994410"/>
                    <a:pt x="379520" y="1944947"/>
                    <a:pt x="379520" y="1918210"/>
                  </a:cubicBezTo>
                  <a:cubicBezTo>
                    <a:pt x="379520" y="1891473"/>
                    <a:pt x="385536" y="1892810"/>
                    <a:pt x="383531" y="1886126"/>
                  </a:cubicBezTo>
                  <a:cubicBezTo>
                    <a:pt x="381526" y="1879442"/>
                    <a:pt x="367489" y="1891473"/>
                    <a:pt x="367489" y="1878105"/>
                  </a:cubicBezTo>
                  <a:cubicBezTo>
                    <a:pt x="367489" y="1864737"/>
                    <a:pt x="378852" y="1831315"/>
                    <a:pt x="383531" y="1805915"/>
                  </a:cubicBezTo>
                  <a:cubicBezTo>
                    <a:pt x="388210" y="1780515"/>
                    <a:pt x="392888" y="1757789"/>
                    <a:pt x="395562" y="1725705"/>
                  </a:cubicBezTo>
                  <a:cubicBezTo>
                    <a:pt x="398236" y="1693621"/>
                    <a:pt x="399573" y="1648168"/>
                    <a:pt x="399573" y="1613410"/>
                  </a:cubicBezTo>
                  <a:cubicBezTo>
                    <a:pt x="399573" y="1578652"/>
                    <a:pt x="398236" y="1558599"/>
                    <a:pt x="395562" y="1517157"/>
                  </a:cubicBezTo>
                  <a:cubicBezTo>
                    <a:pt x="392888" y="1475715"/>
                    <a:pt x="390884" y="1404194"/>
                    <a:pt x="383531" y="1364757"/>
                  </a:cubicBezTo>
                  <a:cubicBezTo>
                    <a:pt x="376179" y="1325320"/>
                    <a:pt x="360805" y="1315962"/>
                    <a:pt x="351447" y="1280536"/>
                  </a:cubicBezTo>
                  <a:cubicBezTo>
                    <a:pt x="342089" y="1245110"/>
                    <a:pt x="337410" y="1184953"/>
                    <a:pt x="327384" y="1152200"/>
                  </a:cubicBezTo>
                  <a:cubicBezTo>
                    <a:pt x="317358" y="1119447"/>
                    <a:pt x="315352" y="1114100"/>
                    <a:pt x="291289" y="1084021"/>
                  </a:cubicBezTo>
                  <a:cubicBezTo>
                    <a:pt x="267226" y="1053942"/>
                    <a:pt x="207068" y="1004479"/>
                    <a:pt x="183005" y="971726"/>
                  </a:cubicBezTo>
                  <a:cubicBezTo>
                    <a:pt x="158942" y="938973"/>
                    <a:pt x="164957" y="925605"/>
                    <a:pt x="146910" y="887505"/>
                  </a:cubicBezTo>
                  <a:cubicBezTo>
                    <a:pt x="128863" y="849405"/>
                    <a:pt x="74720" y="743126"/>
                    <a:pt x="74720" y="743126"/>
                  </a:cubicBezTo>
                  <a:cubicBezTo>
                    <a:pt x="58678" y="711042"/>
                    <a:pt x="58009" y="711710"/>
                    <a:pt x="50657" y="695000"/>
                  </a:cubicBezTo>
                  <a:cubicBezTo>
                    <a:pt x="43305" y="678290"/>
                    <a:pt x="36621" y="677621"/>
                    <a:pt x="30605" y="642863"/>
                  </a:cubicBezTo>
                  <a:cubicBezTo>
                    <a:pt x="24589" y="608105"/>
                    <a:pt x="18573" y="531236"/>
                    <a:pt x="14562" y="486452"/>
                  </a:cubicBezTo>
                  <a:cubicBezTo>
                    <a:pt x="10551" y="441668"/>
                    <a:pt x="8546" y="411588"/>
                    <a:pt x="6541" y="374157"/>
                  </a:cubicBezTo>
                  <a:cubicBezTo>
                    <a:pt x="4536" y="336726"/>
                    <a:pt x="3199" y="282584"/>
                    <a:pt x="2531" y="261863"/>
                  </a:cubicBezTo>
                  <a:cubicBezTo>
                    <a:pt x="1863" y="241142"/>
                    <a:pt x="-2816" y="271889"/>
                    <a:pt x="2531" y="249831"/>
                  </a:cubicBezTo>
                  <a:cubicBezTo>
                    <a:pt x="7878" y="227773"/>
                    <a:pt x="27262" y="160931"/>
                    <a:pt x="34615" y="129515"/>
                  </a:cubicBezTo>
                  <a:cubicBezTo>
                    <a:pt x="41968" y="98099"/>
                    <a:pt x="43973" y="82057"/>
                    <a:pt x="46647" y="61336"/>
                  </a:cubicBezTo>
                  <a:cubicBezTo>
                    <a:pt x="49321" y="40615"/>
                    <a:pt x="39295" y="-8180"/>
                    <a:pt x="46647" y="1178"/>
                  </a:cubicBezTo>
                  <a:close/>
                </a:path>
              </a:pathLst>
            </a:custGeom>
            <a:solidFill>
              <a:srgbClr val="26262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406" name="Google Shape;406;p10"/>
            <p:cNvSpPr/>
            <p:nvPr/>
          </p:nvSpPr>
          <p:spPr>
            <a:xfrm>
              <a:off x="7210179" y="2487003"/>
              <a:ext cx="182503" cy="211637"/>
            </a:xfrm>
            <a:custGeom>
              <a:avLst/>
              <a:gdLst/>
              <a:ahLst/>
              <a:cxnLst/>
              <a:rect l="l" t="t" r="r" b="b"/>
              <a:pathLst>
                <a:path w="200477" h="252445" extrusionOk="0">
                  <a:moveTo>
                    <a:pt x="196595" y="136842"/>
                  </a:moveTo>
                  <a:cubicBezTo>
                    <a:pt x="206755" y="112289"/>
                    <a:pt x="194055" y="97049"/>
                    <a:pt x="191515" y="80962"/>
                  </a:cubicBezTo>
                  <a:cubicBezTo>
                    <a:pt x="188975" y="64875"/>
                    <a:pt x="187282" y="52175"/>
                    <a:pt x="181355" y="40322"/>
                  </a:cubicBezTo>
                  <a:cubicBezTo>
                    <a:pt x="175428" y="28469"/>
                    <a:pt x="160188" y="8149"/>
                    <a:pt x="155955" y="9842"/>
                  </a:cubicBezTo>
                  <a:cubicBezTo>
                    <a:pt x="151722" y="11535"/>
                    <a:pt x="163575" y="41169"/>
                    <a:pt x="155955" y="50482"/>
                  </a:cubicBezTo>
                  <a:cubicBezTo>
                    <a:pt x="148335" y="59795"/>
                    <a:pt x="125475" y="63182"/>
                    <a:pt x="110235" y="65722"/>
                  </a:cubicBezTo>
                  <a:cubicBezTo>
                    <a:pt x="94995" y="68262"/>
                    <a:pt x="78908" y="73342"/>
                    <a:pt x="64515" y="65722"/>
                  </a:cubicBezTo>
                  <a:cubicBezTo>
                    <a:pt x="50122" y="58102"/>
                    <a:pt x="34035" y="30162"/>
                    <a:pt x="23875" y="20002"/>
                  </a:cubicBezTo>
                  <a:cubicBezTo>
                    <a:pt x="13715" y="9842"/>
                    <a:pt x="6942" y="-8785"/>
                    <a:pt x="3555" y="4762"/>
                  </a:cubicBezTo>
                  <a:cubicBezTo>
                    <a:pt x="168" y="18309"/>
                    <a:pt x="-2372" y="61489"/>
                    <a:pt x="3555" y="101282"/>
                  </a:cubicBezTo>
                  <a:cubicBezTo>
                    <a:pt x="9482" y="141075"/>
                    <a:pt x="17948" y="222355"/>
                    <a:pt x="39115" y="243522"/>
                  </a:cubicBezTo>
                  <a:cubicBezTo>
                    <a:pt x="60282" y="264689"/>
                    <a:pt x="106848" y="243522"/>
                    <a:pt x="130555" y="228282"/>
                  </a:cubicBezTo>
                  <a:cubicBezTo>
                    <a:pt x="154262" y="213042"/>
                    <a:pt x="186435" y="161395"/>
                    <a:pt x="196595" y="13684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700" b="0" i="0" u="none" strike="noStrike" cap="none">
                <a:solidFill>
                  <a:schemeClr val="lt1"/>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2"/>
          <p:cNvSpPr/>
          <p:nvPr/>
        </p:nvSpPr>
        <p:spPr>
          <a:xfrm>
            <a:off x="9472" y="4428183"/>
            <a:ext cx="12192000" cy="1287028"/>
          </a:xfrm>
          <a:prstGeom prst="rect">
            <a:avLst/>
          </a:prstGeom>
          <a:solidFill>
            <a:schemeClr val="accent4">
              <a:alpha val="22352"/>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 name="Google Shape;52;p2"/>
          <p:cNvSpPr/>
          <p:nvPr/>
        </p:nvSpPr>
        <p:spPr>
          <a:xfrm rot="2700000">
            <a:off x="11831052" y="5951694"/>
            <a:ext cx="398920" cy="398920"/>
          </a:xfrm>
          <a:prstGeom prst="rect">
            <a:avLst/>
          </a:pr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 name="Google Shape;53;p2"/>
          <p:cNvSpPr/>
          <p:nvPr/>
        </p:nvSpPr>
        <p:spPr>
          <a:xfrm rot="2700000">
            <a:off x="182379" y="6501082"/>
            <a:ext cx="398920" cy="39892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A9C4"/>
              </a:solidFill>
              <a:latin typeface="Calibri"/>
              <a:ea typeface="Calibri"/>
              <a:cs typeface="Calibri"/>
              <a:sym typeface="Calibri"/>
            </a:endParaRPr>
          </a:p>
        </p:txBody>
      </p:sp>
      <p:sp>
        <p:nvSpPr>
          <p:cNvPr id="54" name="Google Shape;54;p2"/>
          <p:cNvSpPr/>
          <p:nvPr/>
        </p:nvSpPr>
        <p:spPr>
          <a:xfrm rot="2700000">
            <a:off x="464459" y="-199460"/>
            <a:ext cx="398920" cy="39892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 name="Google Shape;55;p2"/>
          <p:cNvSpPr txBox="1"/>
          <p:nvPr/>
        </p:nvSpPr>
        <p:spPr>
          <a:xfrm>
            <a:off x="3016143" y="752675"/>
            <a:ext cx="6178658"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a:solidFill>
                  <a:srgbClr val="262626"/>
                </a:solidFill>
                <a:latin typeface="Open Sans"/>
                <a:ea typeface="Open Sans"/>
                <a:cs typeface="Open Sans"/>
                <a:sym typeface="Open Sans"/>
              </a:rPr>
              <a:t>THE DATABREW TEAM</a:t>
            </a:r>
            <a:endParaRPr sz="1400" b="0" i="0" u="none" strike="noStrike" cap="none">
              <a:solidFill>
                <a:srgbClr val="000000"/>
              </a:solidFill>
              <a:latin typeface="Arial"/>
              <a:ea typeface="Arial"/>
              <a:cs typeface="Arial"/>
              <a:sym typeface="Arial"/>
            </a:endParaRPr>
          </a:p>
        </p:txBody>
      </p:sp>
      <p:sp>
        <p:nvSpPr>
          <p:cNvPr id="56" name="Google Shape;56;p2"/>
          <p:cNvSpPr txBox="1"/>
          <p:nvPr/>
        </p:nvSpPr>
        <p:spPr>
          <a:xfrm>
            <a:off x="3464892" y="1533100"/>
            <a:ext cx="528116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dirty="0">
                <a:solidFill>
                  <a:srgbClr val="262626"/>
                </a:solidFill>
                <a:latin typeface="Open Sans"/>
                <a:ea typeface="Open Sans"/>
                <a:cs typeface="Open Sans"/>
                <a:sym typeface="Open Sans"/>
              </a:rPr>
              <a:t>We the biggest!</a:t>
            </a:r>
            <a:endParaRPr sz="1400" b="0" i="0" u="none" strike="noStrike" cap="none" dirty="0">
              <a:solidFill>
                <a:srgbClr val="000000"/>
              </a:solidFill>
              <a:latin typeface="Arial"/>
              <a:ea typeface="Arial"/>
              <a:cs typeface="Arial"/>
              <a:sym typeface="Arial"/>
            </a:endParaRPr>
          </a:p>
        </p:txBody>
      </p:sp>
      <p:sp>
        <p:nvSpPr>
          <p:cNvPr id="57" name="Google Shape;57;p2"/>
          <p:cNvSpPr txBox="1"/>
          <p:nvPr/>
        </p:nvSpPr>
        <p:spPr>
          <a:xfrm>
            <a:off x="171121" y="5385267"/>
            <a:ext cx="221529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accent6"/>
                </a:solidFill>
                <a:latin typeface="Open Sans"/>
                <a:ea typeface="Open Sans"/>
                <a:cs typeface="Open Sans"/>
                <a:sym typeface="Open Sans"/>
              </a:rPr>
              <a:t>Samson</a:t>
            </a:r>
            <a:endParaRPr sz="1400" b="0" i="0" u="none" strike="noStrike" cap="none">
              <a:solidFill>
                <a:srgbClr val="000000"/>
              </a:solidFill>
              <a:latin typeface="Arial"/>
              <a:ea typeface="Arial"/>
              <a:cs typeface="Arial"/>
              <a:sym typeface="Arial"/>
            </a:endParaRPr>
          </a:p>
        </p:txBody>
      </p:sp>
      <p:sp>
        <p:nvSpPr>
          <p:cNvPr id="58" name="Google Shape;58;p2"/>
          <p:cNvSpPr/>
          <p:nvPr/>
        </p:nvSpPr>
        <p:spPr>
          <a:xfrm>
            <a:off x="171121" y="5648944"/>
            <a:ext cx="2215294" cy="38106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400"/>
              <a:buFont typeface="Arial"/>
              <a:buNone/>
            </a:pPr>
            <a:r>
              <a:rPr lang="en-US" sz="1400" b="0" i="0" u="none" strike="noStrike" cap="none">
                <a:solidFill>
                  <a:schemeClr val="accent6"/>
                </a:solidFill>
                <a:latin typeface="Open Sans"/>
                <a:ea typeface="Open Sans"/>
                <a:cs typeface="Open Sans"/>
                <a:sym typeface="Open Sans"/>
              </a:rPr>
              <a:t>Eromonsei</a:t>
            </a:r>
            <a:endParaRPr sz="1400" b="0" i="0" u="none" strike="noStrike" cap="none">
              <a:solidFill>
                <a:schemeClr val="accent6"/>
              </a:solidFill>
              <a:latin typeface="Open Sans"/>
              <a:ea typeface="Open Sans"/>
              <a:cs typeface="Open Sans"/>
              <a:sym typeface="Open Sans"/>
            </a:endParaRPr>
          </a:p>
        </p:txBody>
      </p:sp>
      <p:sp>
        <p:nvSpPr>
          <p:cNvPr id="59" name="Google Shape;59;p2"/>
          <p:cNvSpPr txBox="1"/>
          <p:nvPr/>
        </p:nvSpPr>
        <p:spPr>
          <a:xfrm>
            <a:off x="2643702" y="5306778"/>
            <a:ext cx="221529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accent6"/>
                </a:solidFill>
                <a:latin typeface="Open Sans"/>
                <a:ea typeface="Open Sans"/>
                <a:cs typeface="Open Sans"/>
                <a:sym typeface="Open Sans"/>
              </a:rPr>
              <a:t>Trudy-Ann</a:t>
            </a:r>
            <a:endParaRPr sz="1400" b="0" i="0" u="none" strike="noStrike" cap="none">
              <a:solidFill>
                <a:srgbClr val="000000"/>
              </a:solidFill>
              <a:latin typeface="Arial"/>
              <a:ea typeface="Arial"/>
              <a:cs typeface="Arial"/>
              <a:sym typeface="Arial"/>
            </a:endParaRPr>
          </a:p>
        </p:txBody>
      </p:sp>
      <p:sp>
        <p:nvSpPr>
          <p:cNvPr id="60" name="Google Shape;60;p2"/>
          <p:cNvSpPr/>
          <p:nvPr/>
        </p:nvSpPr>
        <p:spPr>
          <a:xfrm>
            <a:off x="2643702" y="5570455"/>
            <a:ext cx="2215294" cy="38106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400"/>
              <a:buFont typeface="Arial"/>
              <a:buNone/>
            </a:pPr>
            <a:r>
              <a:rPr lang="en-US" sz="1400" b="0" i="0" u="none" strike="noStrike" cap="none">
                <a:solidFill>
                  <a:schemeClr val="accent6"/>
                </a:solidFill>
                <a:latin typeface="Open Sans"/>
                <a:ea typeface="Open Sans"/>
                <a:cs typeface="Open Sans"/>
                <a:sym typeface="Open Sans"/>
              </a:rPr>
              <a:t>Campbell</a:t>
            </a:r>
            <a:endParaRPr sz="1400" b="0" i="0" u="none" strike="noStrike" cap="none">
              <a:solidFill>
                <a:srgbClr val="000000"/>
              </a:solidFill>
              <a:latin typeface="Arial"/>
              <a:ea typeface="Arial"/>
              <a:cs typeface="Arial"/>
              <a:sym typeface="Arial"/>
            </a:endParaRPr>
          </a:p>
        </p:txBody>
      </p:sp>
      <p:sp>
        <p:nvSpPr>
          <p:cNvPr id="61" name="Google Shape;61;p2"/>
          <p:cNvSpPr txBox="1"/>
          <p:nvPr/>
        </p:nvSpPr>
        <p:spPr>
          <a:xfrm>
            <a:off x="7146319" y="5369917"/>
            <a:ext cx="221529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accent6"/>
                </a:solidFill>
                <a:latin typeface="Open Sans"/>
                <a:ea typeface="Open Sans"/>
                <a:cs typeface="Open Sans"/>
                <a:sym typeface="Open Sans"/>
              </a:rPr>
              <a:t>Chinagolum </a:t>
            </a:r>
            <a:endParaRPr sz="1400" b="0" i="0" u="none" strike="noStrike" cap="none">
              <a:solidFill>
                <a:srgbClr val="000000"/>
              </a:solidFill>
              <a:latin typeface="Arial"/>
              <a:ea typeface="Arial"/>
              <a:cs typeface="Arial"/>
              <a:sym typeface="Arial"/>
            </a:endParaRPr>
          </a:p>
        </p:txBody>
      </p:sp>
      <p:sp>
        <p:nvSpPr>
          <p:cNvPr id="62" name="Google Shape;62;p2"/>
          <p:cNvSpPr/>
          <p:nvPr/>
        </p:nvSpPr>
        <p:spPr>
          <a:xfrm>
            <a:off x="7060557" y="5675432"/>
            <a:ext cx="2215294" cy="38106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400"/>
              <a:buFont typeface="Arial"/>
              <a:buNone/>
            </a:pPr>
            <a:r>
              <a:rPr lang="en-US" sz="1400" b="0" i="0" u="none" strike="noStrike" cap="none">
                <a:solidFill>
                  <a:schemeClr val="accent6"/>
                </a:solidFill>
                <a:latin typeface="Open Sans"/>
                <a:ea typeface="Open Sans"/>
                <a:cs typeface="Open Sans"/>
                <a:sym typeface="Open Sans"/>
              </a:rPr>
              <a:t>Osasah</a:t>
            </a:r>
            <a:endParaRPr sz="1400" b="0" i="0" u="none" strike="noStrike" cap="none">
              <a:solidFill>
                <a:srgbClr val="000000"/>
              </a:solidFill>
              <a:latin typeface="Arial"/>
              <a:ea typeface="Arial"/>
              <a:cs typeface="Arial"/>
              <a:sym typeface="Arial"/>
            </a:endParaRPr>
          </a:p>
        </p:txBody>
      </p:sp>
      <p:sp>
        <p:nvSpPr>
          <p:cNvPr id="63" name="Google Shape;63;p2"/>
          <p:cNvSpPr txBox="1"/>
          <p:nvPr/>
        </p:nvSpPr>
        <p:spPr>
          <a:xfrm>
            <a:off x="9669160" y="5393988"/>
            <a:ext cx="221529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accent6"/>
                </a:solidFill>
                <a:latin typeface="Open Sans"/>
                <a:ea typeface="Open Sans"/>
                <a:cs typeface="Open Sans"/>
                <a:sym typeface="Open Sans"/>
              </a:rPr>
              <a:t>Chukwudi</a:t>
            </a:r>
            <a:endParaRPr sz="1600" b="1" i="0" u="none" strike="noStrike" cap="none">
              <a:solidFill>
                <a:schemeClr val="accent6"/>
              </a:solidFill>
              <a:latin typeface="Open Sans"/>
              <a:ea typeface="Open Sans"/>
              <a:cs typeface="Open Sans"/>
              <a:sym typeface="Open Sans"/>
            </a:endParaRPr>
          </a:p>
        </p:txBody>
      </p:sp>
      <p:sp>
        <p:nvSpPr>
          <p:cNvPr id="64" name="Google Shape;64;p2"/>
          <p:cNvSpPr/>
          <p:nvPr/>
        </p:nvSpPr>
        <p:spPr>
          <a:xfrm>
            <a:off x="9669160" y="5672583"/>
            <a:ext cx="2215294" cy="38106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400"/>
              <a:buFont typeface="Arial"/>
              <a:buNone/>
            </a:pPr>
            <a:r>
              <a:rPr lang="en-US" sz="1400" b="0" i="0" u="none" strike="noStrike" cap="none">
                <a:solidFill>
                  <a:schemeClr val="accent6"/>
                </a:solidFill>
                <a:latin typeface="Open Sans"/>
                <a:ea typeface="Open Sans"/>
                <a:cs typeface="Open Sans"/>
                <a:sym typeface="Open Sans"/>
              </a:rPr>
              <a:t>Eze</a:t>
            </a:r>
            <a:endParaRPr sz="1400" b="0" i="0" u="none" strike="noStrike" cap="none">
              <a:solidFill>
                <a:srgbClr val="000000"/>
              </a:solidFill>
              <a:latin typeface="Arial"/>
              <a:ea typeface="Arial"/>
              <a:cs typeface="Arial"/>
              <a:sym typeface="Arial"/>
            </a:endParaRPr>
          </a:p>
        </p:txBody>
      </p:sp>
      <p:sp>
        <p:nvSpPr>
          <p:cNvPr id="65" name="Google Shape;65;p2"/>
          <p:cNvSpPr/>
          <p:nvPr/>
        </p:nvSpPr>
        <p:spPr>
          <a:xfrm>
            <a:off x="2701415" y="1856224"/>
            <a:ext cx="607269" cy="550935"/>
          </a:xfrm>
          <a:custGeom>
            <a:avLst/>
            <a:gdLst/>
            <a:ahLst/>
            <a:cxnLst/>
            <a:rect l="l" t="t" r="r" b="b"/>
            <a:pathLst>
              <a:path w="1263351" h="1146155" extrusionOk="0">
                <a:moveTo>
                  <a:pt x="0" y="1028924"/>
                </a:moveTo>
                <a:lnTo>
                  <a:pt x="117231" y="1028924"/>
                </a:lnTo>
                <a:lnTo>
                  <a:pt x="117231" y="1146155"/>
                </a:lnTo>
                <a:lnTo>
                  <a:pt x="0" y="1146155"/>
                </a:lnTo>
                <a:close/>
                <a:moveTo>
                  <a:pt x="286530" y="1028923"/>
                </a:moveTo>
                <a:lnTo>
                  <a:pt x="403761" y="1028923"/>
                </a:lnTo>
                <a:lnTo>
                  <a:pt x="403761" y="1146154"/>
                </a:lnTo>
                <a:lnTo>
                  <a:pt x="286530" y="1146154"/>
                </a:lnTo>
                <a:close/>
                <a:moveTo>
                  <a:pt x="573060" y="1028922"/>
                </a:moveTo>
                <a:lnTo>
                  <a:pt x="690291" y="1028922"/>
                </a:lnTo>
                <a:lnTo>
                  <a:pt x="690291" y="1146153"/>
                </a:lnTo>
                <a:lnTo>
                  <a:pt x="573060" y="1146153"/>
                </a:lnTo>
                <a:close/>
                <a:moveTo>
                  <a:pt x="859590" y="1028921"/>
                </a:moveTo>
                <a:lnTo>
                  <a:pt x="976821" y="1028921"/>
                </a:lnTo>
                <a:lnTo>
                  <a:pt x="976821" y="1146152"/>
                </a:lnTo>
                <a:lnTo>
                  <a:pt x="859590" y="1146152"/>
                </a:lnTo>
                <a:close/>
                <a:moveTo>
                  <a:pt x="1146120" y="1028920"/>
                </a:moveTo>
                <a:lnTo>
                  <a:pt x="1263351" y="1028920"/>
                </a:lnTo>
                <a:lnTo>
                  <a:pt x="1263351" y="1146151"/>
                </a:lnTo>
                <a:lnTo>
                  <a:pt x="1146120" y="1146151"/>
                </a:lnTo>
                <a:close/>
                <a:moveTo>
                  <a:pt x="0" y="771694"/>
                </a:moveTo>
                <a:lnTo>
                  <a:pt x="117231" y="771694"/>
                </a:lnTo>
                <a:lnTo>
                  <a:pt x="117231" y="888925"/>
                </a:lnTo>
                <a:lnTo>
                  <a:pt x="0" y="888925"/>
                </a:lnTo>
                <a:close/>
                <a:moveTo>
                  <a:pt x="286530" y="771693"/>
                </a:moveTo>
                <a:lnTo>
                  <a:pt x="403761" y="771693"/>
                </a:lnTo>
                <a:lnTo>
                  <a:pt x="403761" y="888924"/>
                </a:lnTo>
                <a:lnTo>
                  <a:pt x="286530" y="888924"/>
                </a:lnTo>
                <a:close/>
                <a:moveTo>
                  <a:pt x="573060" y="771692"/>
                </a:moveTo>
                <a:lnTo>
                  <a:pt x="690291" y="771692"/>
                </a:lnTo>
                <a:lnTo>
                  <a:pt x="690291" y="888923"/>
                </a:lnTo>
                <a:lnTo>
                  <a:pt x="573060" y="888923"/>
                </a:lnTo>
                <a:close/>
                <a:moveTo>
                  <a:pt x="859590" y="771691"/>
                </a:moveTo>
                <a:lnTo>
                  <a:pt x="976821" y="771691"/>
                </a:lnTo>
                <a:lnTo>
                  <a:pt x="976821" y="888922"/>
                </a:lnTo>
                <a:lnTo>
                  <a:pt x="859590" y="888922"/>
                </a:lnTo>
                <a:close/>
                <a:moveTo>
                  <a:pt x="1146120" y="771690"/>
                </a:moveTo>
                <a:lnTo>
                  <a:pt x="1263351" y="771690"/>
                </a:lnTo>
                <a:lnTo>
                  <a:pt x="1263351" y="888921"/>
                </a:lnTo>
                <a:lnTo>
                  <a:pt x="1146120" y="888921"/>
                </a:lnTo>
                <a:close/>
                <a:moveTo>
                  <a:pt x="0" y="514464"/>
                </a:moveTo>
                <a:lnTo>
                  <a:pt x="117231" y="514464"/>
                </a:lnTo>
                <a:lnTo>
                  <a:pt x="117231" y="631695"/>
                </a:lnTo>
                <a:lnTo>
                  <a:pt x="0" y="631695"/>
                </a:lnTo>
                <a:close/>
                <a:moveTo>
                  <a:pt x="286530" y="514463"/>
                </a:moveTo>
                <a:lnTo>
                  <a:pt x="403761" y="514463"/>
                </a:lnTo>
                <a:lnTo>
                  <a:pt x="403761" y="631694"/>
                </a:lnTo>
                <a:lnTo>
                  <a:pt x="286530" y="631694"/>
                </a:lnTo>
                <a:close/>
                <a:moveTo>
                  <a:pt x="573060" y="514462"/>
                </a:moveTo>
                <a:lnTo>
                  <a:pt x="690291" y="514462"/>
                </a:lnTo>
                <a:lnTo>
                  <a:pt x="690291" y="631693"/>
                </a:lnTo>
                <a:lnTo>
                  <a:pt x="573060" y="631693"/>
                </a:lnTo>
                <a:close/>
                <a:moveTo>
                  <a:pt x="859590" y="514461"/>
                </a:moveTo>
                <a:lnTo>
                  <a:pt x="976821" y="514461"/>
                </a:lnTo>
                <a:lnTo>
                  <a:pt x="976821" y="631692"/>
                </a:lnTo>
                <a:lnTo>
                  <a:pt x="859590" y="631692"/>
                </a:lnTo>
                <a:close/>
                <a:moveTo>
                  <a:pt x="1146120" y="514460"/>
                </a:moveTo>
                <a:lnTo>
                  <a:pt x="1263351" y="514460"/>
                </a:lnTo>
                <a:lnTo>
                  <a:pt x="1263351" y="631691"/>
                </a:lnTo>
                <a:lnTo>
                  <a:pt x="1146120" y="631691"/>
                </a:lnTo>
                <a:close/>
                <a:moveTo>
                  <a:pt x="0" y="257234"/>
                </a:moveTo>
                <a:lnTo>
                  <a:pt x="117231" y="257234"/>
                </a:lnTo>
                <a:lnTo>
                  <a:pt x="117231" y="374465"/>
                </a:lnTo>
                <a:lnTo>
                  <a:pt x="0" y="374465"/>
                </a:lnTo>
                <a:close/>
                <a:moveTo>
                  <a:pt x="286530" y="257233"/>
                </a:moveTo>
                <a:lnTo>
                  <a:pt x="403761" y="257233"/>
                </a:lnTo>
                <a:lnTo>
                  <a:pt x="403761" y="374464"/>
                </a:lnTo>
                <a:lnTo>
                  <a:pt x="286530" y="374464"/>
                </a:lnTo>
                <a:close/>
                <a:moveTo>
                  <a:pt x="573060" y="257232"/>
                </a:moveTo>
                <a:lnTo>
                  <a:pt x="690291" y="257232"/>
                </a:lnTo>
                <a:lnTo>
                  <a:pt x="690291" y="374463"/>
                </a:lnTo>
                <a:lnTo>
                  <a:pt x="573060" y="374463"/>
                </a:lnTo>
                <a:close/>
                <a:moveTo>
                  <a:pt x="859590" y="257231"/>
                </a:moveTo>
                <a:lnTo>
                  <a:pt x="976821" y="257231"/>
                </a:lnTo>
                <a:lnTo>
                  <a:pt x="976821" y="374462"/>
                </a:lnTo>
                <a:lnTo>
                  <a:pt x="859590" y="374462"/>
                </a:lnTo>
                <a:close/>
                <a:moveTo>
                  <a:pt x="1146120" y="257230"/>
                </a:moveTo>
                <a:lnTo>
                  <a:pt x="1263351" y="257230"/>
                </a:lnTo>
                <a:lnTo>
                  <a:pt x="1263351" y="374461"/>
                </a:lnTo>
                <a:lnTo>
                  <a:pt x="1146120" y="374461"/>
                </a:lnTo>
                <a:close/>
                <a:moveTo>
                  <a:pt x="0" y="4"/>
                </a:moveTo>
                <a:lnTo>
                  <a:pt x="117231" y="4"/>
                </a:lnTo>
                <a:lnTo>
                  <a:pt x="117231" y="117235"/>
                </a:lnTo>
                <a:lnTo>
                  <a:pt x="0" y="117235"/>
                </a:lnTo>
                <a:close/>
                <a:moveTo>
                  <a:pt x="286530" y="3"/>
                </a:moveTo>
                <a:lnTo>
                  <a:pt x="403761" y="3"/>
                </a:lnTo>
                <a:lnTo>
                  <a:pt x="403761" y="117234"/>
                </a:lnTo>
                <a:lnTo>
                  <a:pt x="286530" y="117234"/>
                </a:lnTo>
                <a:close/>
                <a:moveTo>
                  <a:pt x="573060" y="2"/>
                </a:moveTo>
                <a:lnTo>
                  <a:pt x="690291" y="2"/>
                </a:lnTo>
                <a:lnTo>
                  <a:pt x="690291" y="117233"/>
                </a:lnTo>
                <a:lnTo>
                  <a:pt x="573060" y="117233"/>
                </a:lnTo>
                <a:close/>
                <a:moveTo>
                  <a:pt x="859590" y="1"/>
                </a:moveTo>
                <a:lnTo>
                  <a:pt x="976821" y="1"/>
                </a:lnTo>
                <a:lnTo>
                  <a:pt x="976821" y="117232"/>
                </a:lnTo>
                <a:lnTo>
                  <a:pt x="859590" y="117232"/>
                </a:lnTo>
                <a:close/>
                <a:moveTo>
                  <a:pt x="1146120" y="0"/>
                </a:moveTo>
                <a:lnTo>
                  <a:pt x="1263351" y="0"/>
                </a:lnTo>
                <a:lnTo>
                  <a:pt x="1263351" y="117231"/>
                </a:lnTo>
                <a:lnTo>
                  <a:pt x="1146120" y="117231"/>
                </a:lnTo>
                <a:close/>
              </a:path>
            </a:pathLst>
          </a:cu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6" name="Google Shape;66;p2"/>
          <p:cNvSpPr/>
          <p:nvPr/>
        </p:nvSpPr>
        <p:spPr>
          <a:xfrm>
            <a:off x="9861991" y="-265480"/>
            <a:ext cx="607269" cy="550935"/>
          </a:xfrm>
          <a:custGeom>
            <a:avLst/>
            <a:gdLst/>
            <a:ahLst/>
            <a:cxnLst/>
            <a:rect l="l" t="t" r="r" b="b"/>
            <a:pathLst>
              <a:path w="1263351" h="1146155" extrusionOk="0">
                <a:moveTo>
                  <a:pt x="0" y="1028924"/>
                </a:moveTo>
                <a:lnTo>
                  <a:pt x="117231" y="1028924"/>
                </a:lnTo>
                <a:lnTo>
                  <a:pt x="117231" y="1146155"/>
                </a:lnTo>
                <a:lnTo>
                  <a:pt x="0" y="1146155"/>
                </a:lnTo>
                <a:close/>
                <a:moveTo>
                  <a:pt x="286530" y="1028923"/>
                </a:moveTo>
                <a:lnTo>
                  <a:pt x="403761" y="1028923"/>
                </a:lnTo>
                <a:lnTo>
                  <a:pt x="403761" y="1146154"/>
                </a:lnTo>
                <a:lnTo>
                  <a:pt x="286530" y="1146154"/>
                </a:lnTo>
                <a:close/>
                <a:moveTo>
                  <a:pt x="573060" y="1028922"/>
                </a:moveTo>
                <a:lnTo>
                  <a:pt x="690291" y="1028922"/>
                </a:lnTo>
                <a:lnTo>
                  <a:pt x="690291" y="1146153"/>
                </a:lnTo>
                <a:lnTo>
                  <a:pt x="573060" y="1146153"/>
                </a:lnTo>
                <a:close/>
                <a:moveTo>
                  <a:pt x="859590" y="1028921"/>
                </a:moveTo>
                <a:lnTo>
                  <a:pt x="976821" y="1028921"/>
                </a:lnTo>
                <a:lnTo>
                  <a:pt x="976821" y="1146152"/>
                </a:lnTo>
                <a:lnTo>
                  <a:pt x="859590" y="1146152"/>
                </a:lnTo>
                <a:close/>
                <a:moveTo>
                  <a:pt x="1146120" y="1028920"/>
                </a:moveTo>
                <a:lnTo>
                  <a:pt x="1263351" y="1028920"/>
                </a:lnTo>
                <a:lnTo>
                  <a:pt x="1263351" y="1146151"/>
                </a:lnTo>
                <a:lnTo>
                  <a:pt x="1146120" y="1146151"/>
                </a:lnTo>
                <a:close/>
                <a:moveTo>
                  <a:pt x="0" y="771694"/>
                </a:moveTo>
                <a:lnTo>
                  <a:pt x="117231" y="771694"/>
                </a:lnTo>
                <a:lnTo>
                  <a:pt x="117231" y="888925"/>
                </a:lnTo>
                <a:lnTo>
                  <a:pt x="0" y="888925"/>
                </a:lnTo>
                <a:close/>
                <a:moveTo>
                  <a:pt x="286530" y="771693"/>
                </a:moveTo>
                <a:lnTo>
                  <a:pt x="403761" y="771693"/>
                </a:lnTo>
                <a:lnTo>
                  <a:pt x="403761" y="888924"/>
                </a:lnTo>
                <a:lnTo>
                  <a:pt x="286530" y="888924"/>
                </a:lnTo>
                <a:close/>
                <a:moveTo>
                  <a:pt x="573060" y="771692"/>
                </a:moveTo>
                <a:lnTo>
                  <a:pt x="690291" y="771692"/>
                </a:lnTo>
                <a:lnTo>
                  <a:pt x="690291" y="888923"/>
                </a:lnTo>
                <a:lnTo>
                  <a:pt x="573060" y="888923"/>
                </a:lnTo>
                <a:close/>
                <a:moveTo>
                  <a:pt x="859590" y="771691"/>
                </a:moveTo>
                <a:lnTo>
                  <a:pt x="976821" y="771691"/>
                </a:lnTo>
                <a:lnTo>
                  <a:pt x="976821" y="888922"/>
                </a:lnTo>
                <a:lnTo>
                  <a:pt x="859590" y="888922"/>
                </a:lnTo>
                <a:close/>
                <a:moveTo>
                  <a:pt x="1146120" y="771690"/>
                </a:moveTo>
                <a:lnTo>
                  <a:pt x="1263351" y="771690"/>
                </a:lnTo>
                <a:lnTo>
                  <a:pt x="1263351" y="888921"/>
                </a:lnTo>
                <a:lnTo>
                  <a:pt x="1146120" y="888921"/>
                </a:lnTo>
                <a:close/>
                <a:moveTo>
                  <a:pt x="0" y="514464"/>
                </a:moveTo>
                <a:lnTo>
                  <a:pt x="117231" y="514464"/>
                </a:lnTo>
                <a:lnTo>
                  <a:pt x="117231" y="631695"/>
                </a:lnTo>
                <a:lnTo>
                  <a:pt x="0" y="631695"/>
                </a:lnTo>
                <a:close/>
                <a:moveTo>
                  <a:pt x="286530" y="514463"/>
                </a:moveTo>
                <a:lnTo>
                  <a:pt x="403761" y="514463"/>
                </a:lnTo>
                <a:lnTo>
                  <a:pt x="403761" y="631694"/>
                </a:lnTo>
                <a:lnTo>
                  <a:pt x="286530" y="631694"/>
                </a:lnTo>
                <a:close/>
                <a:moveTo>
                  <a:pt x="573060" y="514462"/>
                </a:moveTo>
                <a:lnTo>
                  <a:pt x="690291" y="514462"/>
                </a:lnTo>
                <a:lnTo>
                  <a:pt x="690291" y="631693"/>
                </a:lnTo>
                <a:lnTo>
                  <a:pt x="573060" y="631693"/>
                </a:lnTo>
                <a:close/>
                <a:moveTo>
                  <a:pt x="859590" y="514461"/>
                </a:moveTo>
                <a:lnTo>
                  <a:pt x="976821" y="514461"/>
                </a:lnTo>
                <a:lnTo>
                  <a:pt x="976821" y="631692"/>
                </a:lnTo>
                <a:lnTo>
                  <a:pt x="859590" y="631692"/>
                </a:lnTo>
                <a:close/>
                <a:moveTo>
                  <a:pt x="1146120" y="514460"/>
                </a:moveTo>
                <a:lnTo>
                  <a:pt x="1263351" y="514460"/>
                </a:lnTo>
                <a:lnTo>
                  <a:pt x="1263351" y="631691"/>
                </a:lnTo>
                <a:lnTo>
                  <a:pt x="1146120" y="631691"/>
                </a:lnTo>
                <a:close/>
                <a:moveTo>
                  <a:pt x="0" y="257234"/>
                </a:moveTo>
                <a:lnTo>
                  <a:pt x="117231" y="257234"/>
                </a:lnTo>
                <a:lnTo>
                  <a:pt x="117231" y="374465"/>
                </a:lnTo>
                <a:lnTo>
                  <a:pt x="0" y="374465"/>
                </a:lnTo>
                <a:close/>
                <a:moveTo>
                  <a:pt x="286530" y="257233"/>
                </a:moveTo>
                <a:lnTo>
                  <a:pt x="403761" y="257233"/>
                </a:lnTo>
                <a:lnTo>
                  <a:pt x="403761" y="374464"/>
                </a:lnTo>
                <a:lnTo>
                  <a:pt x="286530" y="374464"/>
                </a:lnTo>
                <a:close/>
                <a:moveTo>
                  <a:pt x="573060" y="257232"/>
                </a:moveTo>
                <a:lnTo>
                  <a:pt x="690291" y="257232"/>
                </a:lnTo>
                <a:lnTo>
                  <a:pt x="690291" y="374463"/>
                </a:lnTo>
                <a:lnTo>
                  <a:pt x="573060" y="374463"/>
                </a:lnTo>
                <a:close/>
                <a:moveTo>
                  <a:pt x="859590" y="257231"/>
                </a:moveTo>
                <a:lnTo>
                  <a:pt x="976821" y="257231"/>
                </a:lnTo>
                <a:lnTo>
                  <a:pt x="976821" y="374462"/>
                </a:lnTo>
                <a:lnTo>
                  <a:pt x="859590" y="374462"/>
                </a:lnTo>
                <a:close/>
                <a:moveTo>
                  <a:pt x="1146120" y="257230"/>
                </a:moveTo>
                <a:lnTo>
                  <a:pt x="1263351" y="257230"/>
                </a:lnTo>
                <a:lnTo>
                  <a:pt x="1263351" y="374461"/>
                </a:lnTo>
                <a:lnTo>
                  <a:pt x="1146120" y="374461"/>
                </a:lnTo>
                <a:close/>
                <a:moveTo>
                  <a:pt x="0" y="4"/>
                </a:moveTo>
                <a:lnTo>
                  <a:pt x="117231" y="4"/>
                </a:lnTo>
                <a:lnTo>
                  <a:pt x="117231" y="117235"/>
                </a:lnTo>
                <a:lnTo>
                  <a:pt x="0" y="117235"/>
                </a:lnTo>
                <a:close/>
                <a:moveTo>
                  <a:pt x="286530" y="3"/>
                </a:moveTo>
                <a:lnTo>
                  <a:pt x="403761" y="3"/>
                </a:lnTo>
                <a:lnTo>
                  <a:pt x="403761" y="117234"/>
                </a:lnTo>
                <a:lnTo>
                  <a:pt x="286530" y="117234"/>
                </a:lnTo>
                <a:close/>
                <a:moveTo>
                  <a:pt x="573060" y="2"/>
                </a:moveTo>
                <a:lnTo>
                  <a:pt x="690291" y="2"/>
                </a:lnTo>
                <a:lnTo>
                  <a:pt x="690291" y="117233"/>
                </a:lnTo>
                <a:lnTo>
                  <a:pt x="573060" y="117233"/>
                </a:lnTo>
                <a:close/>
                <a:moveTo>
                  <a:pt x="859590" y="1"/>
                </a:moveTo>
                <a:lnTo>
                  <a:pt x="976821" y="1"/>
                </a:lnTo>
                <a:lnTo>
                  <a:pt x="976821" y="117232"/>
                </a:lnTo>
                <a:lnTo>
                  <a:pt x="859590" y="117232"/>
                </a:lnTo>
                <a:close/>
                <a:moveTo>
                  <a:pt x="1146120" y="0"/>
                </a:moveTo>
                <a:lnTo>
                  <a:pt x="1263351" y="0"/>
                </a:lnTo>
                <a:lnTo>
                  <a:pt x="1263351" y="117231"/>
                </a:lnTo>
                <a:lnTo>
                  <a:pt x="1146120" y="117231"/>
                </a:lnTo>
                <a:close/>
              </a:path>
            </a:pathLst>
          </a:cu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67" name="Google Shape;67;p2"/>
          <p:cNvPicPr preferRelativeResize="0"/>
          <p:nvPr/>
        </p:nvPicPr>
        <p:blipFill rotWithShape="1">
          <a:blip r:embed="rId3">
            <a:alphaModFix/>
          </a:blip>
          <a:srcRect/>
          <a:stretch/>
        </p:blipFill>
        <p:spPr>
          <a:xfrm>
            <a:off x="7594524" y="2899747"/>
            <a:ext cx="1472118" cy="1519826"/>
          </a:xfrm>
          <a:custGeom>
            <a:avLst/>
            <a:gdLst/>
            <a:ahLst/>
            <a:cxnLst/>
            <a:rect l="l" t="t" r="r" b="b"/>
            <a:pathLst>
              <a:path w="2630996" h="2283196" extrusionOk="0">
                <a:moveTo>
                  <a:pt x="0" y="0"/>
                </a:moveTo>
                <a:lnTo>
                  <a:pt x="2630996" y="0"/>
                </a:lnTo>
                <a:lnTo>
                  <a:pt x="2630996" y="2283196"/>
                </a:lnTo>
                <a:lnTo>
                  <a:pt x="0" y="2283196"/>
                </a:lnTo>
                <a:close/>
              </a:path>
            </a:pathLst>
          </a:custGeom>
          <a:solidFill>
            <a:srgbClr val="D8D8D8"/>
          </a:solidFill>
          <a:ln>
            <a:noFill/>
          </a:ln>
        </p:spPr>
      </p:pic>
      <p:sp>
        <p:nvSpPr>
          <p:cNvPr id="68" name="Google Shape;68;p2"/>
          <p:cNvSpPr txBox="1"/>
          <p:nvPr/>
        </p:nvSpPr>
        <p:spPr>
          <a:xfrm>
            <a:off x="4965146" y="5347064"/>
            <a:ext cx="221529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accent6"/>
                </a:solidFill>
                <a:latin typeface="Open Sans"/>
                <a:ea typeface="Open Sans"/>
                <a:cs typeface="Open Sans"/>
                <a:sym typeface="Open Sans"/>
              </a:rPr>
              <a:t>Oluwayemisi</a:t>
            </a:r>
            <a:endParaRPr sz="1600" b="1" i="0" u="none" strike="noStrike" cap="none">
              <a:solidFill>
                <a:schemeClr val="accent6"/>
              </a:solidFill>
              <a:latin typeface="Open Sans"/>
              <a:ea typeface="Open Sans"/>
              <a:cs typeface="Open Sans"/>
              <a:sym typeface="Open Sans"/>
            </a:endParaRPr>
          </a:p>
        </p:txBody>
      </p:sp>
      <p:sp>
        <p:nvSpPr>
          <p:cNvPr id="69" name="Google Shape;69;p2"/>
          <p:cNvSpPr/>
          <p:nvPr/>
        </p:nvSpPr>
        <p:spPr>
          <a:xfrm>
            <a:off x="4965146" y="5610741"/>
            <a:ext cx="2215294" cy="38106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400"/>
              <a:buFont typeface="Arial"/>
              <a:buNone/>
            </a:pPr>
            <a:r>
              <a:rPr lang="en-US" sz="1400" b="0" i="0" u="none" strike="noStrike" cap="none">
                <a:solidFill>
                  <a:schemeClr val="accent6"/>
                </a:solidFill>
                <a:latin typeface="Open Sans"/>
                <a:ea typeface="Open Sans"/>
                <a:cs typeface="Open Sans"/>
                <a:sym typeface="Open Sans"/>
              </a:rPr>
              <a:t>Alabi</a:t>
            </a:r>
            <a:endParaRPr sz="1400" b="0" i="0" u="none" strike="noStrike" cap="none">
              <a:solidFill>
                <a:srgbClr val="000000"/>
              </a:solidFill>
              <a:latin typeface="Arial"/>
              <a:ea typeface="Arial"/>
              <a:cs typeface="Arial"/>
              <a:sym typeface="Arial"/>
            </a:endParaRPr>
          </a:p>
        </p:txBody>
      </p:sp>
      <p:pic>
        <p:nvPicPr>
          <p:cNvPr id="70" name="Google Shape;70;p2" descr="A picture containing wall, person, person, indoor"/>
          <p:cNvPicPr preferRelativeResize="0"/>
          <p:nvPr/>
        </p:nvPicPr>
        <p:blipFill rotWithShape="1">
          <a:blip r:embed="rId4">
            <a:alphaModFix/>
          </a:blip>
          <a:srcRect t="27528" b="9624"/>
          <a:stretch/>
        </p:blipFill>
        <p:spPr>
          <a:xfrm>
            <a:off x="10027710" y="2903247"/>
            <a:ext cx="1813811" cy="1519826"/>
          </a:xfrm>
          <a:prstGeom prst="rect">
            <a:avLst/>
          </a:prstGeom>
          <a:noFill/>
          <a:ln>
            <a:noFill/>
          </a:ln>
        </p:spPr>
      </p:pic>
      <p:pic>
        <p:nvPicPr>
          <p:cNvPr id="71" name="Google Shape;71;p2" descr="A bald person in a blue shirt"/>
          <p:cNvPicPr preferRelativeResize="0"/>
          <p:nvPr/>
        </p:nvPicPr>
        <p:blipFill rotWithShape="1">
          <a:blip r:embed="rId5">
            <a:alphaModFix/>
          </a:blip>
          <a:srcRect/>
          <a:stretch/>
        </p:blipFill>
        <p:spPr>
          <a:xfrm>
            <a:off x="171121" y="2890659"/>
            <a:ext cx="2039834" cy="1537524"/>
          </a:xfrm>
          <a:prstGeom prst="rect">
            <a:avLst/>
          </a:prstGeom>
          <a:noFill/>
          <a:ln>
            <a:noFill/>
          </a:ln>
        </p:spPr>
      </p:pic>
      <p:pic>
        <p:nvPicPr>
          <p:cNvPr id="72" name="Google Shape;72;p2" descr="A person taking a selfie"/>
          <p:cNvPicPr preferRelativeResize="0"/>
          <p:nvPr/>
        </p:nvPicPr>
        <p:blipFill rotWithShape="1">
          <a:blip r:embed="rId6">
            <a:alphaModFix/>
          </a:blip>
          <a:srcRect b="23562"/>
          <a:stretch/>
        </p:blipFill>
        <p:spPr>
          <a:xfrm>
            <a:off x="3145955" y="2864783"/>
            <a:ext cx="1055931" cy="1551233"/>
          </a:xfrm>
          <a:prstGeom prst="rect">
            <a:avLst/>
          </a:prstGeom>
          <a:noFill/>
          <a:ln>
            <a:noFill/>
          </a:ln>
          <a:effectLst>
            <a:outerShdw blurRad="190500" algn="tl" rotWithShape="0">
              <a:srgbClr val="000000">
                <a:alpha val="69411"/>
              </a:srgbClr>
            </a:outerShdw>
          </a:effectLst>
        </p:spPr>
      </p:pic>
      <p:pic>
        <p:nvPicPr>
          <p:cNvPr id="73" name="Google Shape;73;p2" descr="A person wearing glasses&#10;&#10;Description automatically generated with low confidence"/>
          <p:cNvPicPr preferRelativeResize="0"/>
          <p:nvPr/>
        </p:nvPicPr>
        <p:blipFill rotWithShape="1">
          <a:blip r:embed="rId7">
            <a:alphaModFix/>
          </a:blip>
          <a:srcRect/>
          <a:stretch/>
        </p:blipFill>
        <p:spPr>
          <a:xfrm>
            <a:off x="5366738" y="2810609"/>
            <a:ext cx="1266718" cy="161246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1000"/>
                                        <p:tgtEl>
                                          <p:spTgt spid="54"/>
                                        </p:tgtEl>
                                      </p:cBhvr>
                                    </p:animEffect>
                                  </p:childTnLst>
                                </p:cTn>
                              </p:par>
                              <p:par>
                                <p:cTn id="8" presetID="10" presetClass="entr" presetSubtype="0"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1000"/>
                                        <p:tgtEl>
                                          <p:spTgt spid="53"/>
                                        </p:tgtEl>
                                      </p:cBhvr>
                                    </p:animEffect>
                                  </p:childTnLst>
                                </p:cTn>
                              </p:par>
                              <p:par>
                                <p:cTn id="11" presetID="10" presetClass="entr" presetSubtype="0" fill="hold" nodeType="with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1000"/>
                                        <p:tgtEl>
                                          <p:spTgt spid="52"/>
                                        </p:tgtEl>
                                      </p:cBhvr>
                                    </p:animEffect>
                                  </p:childTnLst>
                                </p:cTn>
                              </p:par>
                              <p:par>
                                <p:cTn id="14" presetID="10" presetClass="entr" presetSubtype="0" fill="hold" nodeType="withEffect">
                                  <p:stCondLst>
                                    <p:cond delay="0"/>
                                  </p:stCondLst>
                                  <p:childTnLst>
                                    <p:set>
                                      <p:cBhvr>
                                        <p:cTn id="15" dur="1" fill="hold">
                                          <p:stCondLst>
                                            <p:cond delay="0"/>
                                          </p:stCondLst>
                                        </p:cTn>
                                        <p:tgtEl>
                                          <p:spTgt spid="66"/>
                                        </p:tgtEl>
                                        <p:attrNameLst>
                                          <p:attrName>style.visibility</p:attrName>
                                        </p:attrNameLst>
                                      </p:cBhvr>
                                      <p:to>
                                        <p:strVal val="visible"/>
                                      </p:to>
                                    </p:set>
                                    <p:animEffect transition="in" filter="fade">
                                      <p:cBhvr>
                                        <p:cTn id="16" dur="1000"/>
                                        <p:tgtEl>
                                          <p:spTgt spid="6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1"/>
                                        </p:tgtEl>
                                        <p:attrNameLst>
                                          <p:attrName>style.visibility</p:attrName>
                                        </p:attrNameLst>
                                      </p:cBhvr>
                                      <p:to>
                                        <p:strVal val="visible"/>
                                      </p:to>
                                    </p:set>
                                    <p:animEffect transition="in" filter="fade">
                                      <p:cBhvr>
                                        <p:cTn id="21" dur="1000"/>
                                        <p:tgtEl>
                                          <p:spTgt spid="71"/>
                                        </p:tgtEl>
                                      </p:cBhvr>
                                    </p:animEffect>
                                  </p:childTnLst>
                                </p:cTn>
                              </p:par>
                              <p:par>
                                <p:cTn id="22" presetID="10" presetClass="entr" presetSubtype="0" fill="hold" nodeType="with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fade">
                                      <p:cBhvr>
                                        <p:cTn id="24" dur="1000"/>
                                        <p:tgtEl>
                                          <p:spTgt spid="57"/>
                                        </p:tgtEl>
                                      </p:cBhvr>
                                    </p:animEffect>
                                  </p:childTnLst>
                                </p:cTn>
                              </p:par>
                              <p:par>
                                <p:cTn id="25" presetID="10" presetClass="entr" presetSubtype="0" fill="hold" nodeType="with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1000"/>
                                        <p:tgtEl>
                                          <p:spTgt spid="58"/>
                                        </p:tgtEl>
                                      </p:cBhvr>
                                    </p:animEffect>
                                  </p:childTnLst>
                                </p:cTn>
                              </p:par>
                              <p:par>
                                <p:cTn id="28" presetID="10" presetClass="entr" presetSubtype="0" fill="hold" nodeType="with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fade">
                                      <p:cBhvr>
                                        <p:cTn id="30" dur="1000"/>
                                        <p:tgtEl>
                                          <p:spTgt spid="72"/>
                                        </p:tgtEl>
                                      </p:cBhvr>
                                    </p:animEffect>
                                  </p:childTnLst>
                                </p:cTn>
                              </p:par>
                              <p:par>
                                <p:cTn id="31" presetID="10" presetClass="entr" presetSubtype="0" fill="hold" nodeType="withEffect">
                                  <p:stCondLst>
                                    <p:cond delay="0"/>
                                  </p:stCondLst>
                                  <p:childTnLst>
                                    <p:set>
                                      <p:cBhvr>
                                        <p:cTn id="32" dur="1" fill="hold">
                                          <p:stCondLst>
                                            <p:cond delay="0"/>
                                          </p:stCondLst>
                                        </p:cTn>
                                        <p:tgtEl>
                                          <p:spTgt spid="59"/>
                                        </p:tgtEl>
                                        <p:attrNameLst>
                                          <p:attrName>style.visibility</p:attrName>
                                        </p:attrNameLst>
                                      </p:cBhvr>
                                      <p:to>
                                        <p:strVal val="visible"/>
                                      </p:to>
                                    </p:set>
                                    <p:animEffect transition="in" filter="fade">
                                      <p:cBhvr>
                                        <p:cTn id="33" dur="1000"/>
                                        <p:tgtEl>
                                          <p:spTgt spid="59"/>
                                        </p:tgtEl>
                                      </p:cBhvr>
                                    </p:animEffect>
                                  </p:childTnLst>
                                </p:cTn>
                              </p:par>
                              <p:par>
                                <p:cTn id="34" presetID="10" presetClass="entr" presetSubtype="0" fill="hold"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1000"/>
                                        <p:tgtEl>
                                          <p:spTgt spid="60"/>
                                        </p:tgtEl>
                                      </p:cBhvr>
                                    </p:animEffect>
                                  </p:childTnLst>
                                </p:cTn>
                              </p:par>
                              <p:par>
                                <p:cTn id="37" presetID="10" presetClass="entr" presetSubtype="0" fill="hold" nodeType="withEffect">
                                  <p:stCondLst>
                                    <p:cond delay="0"/>
                                  </p:stCondLst>
                                  <p:childTnLst>
                                    <p:set>
                                      <p:cBhvr>
                                        <p:cTn id="38" dur="1" fill="hold">
                                          <p:stCondLst>
                                            <p:cond delay="0"/>
                                          </p:stCondLst>
                                        </p:cTn>
                                        <p:tgtEl>
                                          <p:spTgt spid="73"/>
                                        </p:tgtEl>
                                        <p:attrNameLst>
                                          <p:attrName>style.visibility</p:attrName>
                                        </p:attrNameLst>
                                      </p:cBhvr>
                                      <p:to>
                                        <p:strVal val="visible"/>
                                      </p:to>
                                    </p:set>
                                    <p:animEffect transition="in" filter="fade">
                                      <p:cBhvr>
                                        <p:cTn id="39" dur="1000"/>
                                        <p:tgtEl>
                                          <p:spTgt spid="73"/>
                                        </p:tgtEl>
                                      </p:cBhvr>
                                    </p:animEffect>
                                  </p:childTnLst>
                                </p:cTn>
                              </p:par>
                              <p:par>
                                <p:cTn id="40" presetID="10" presetClass="entr" presetSubtype="0" fill="hold" nodeType="withEffect">
                                  <p:stCondLst>
                                    <p:cond delay="0"/>
                                  </p:stCondLst>
                                  <p:childTnLst>
                                    <p:set>
                                      <p:cBhvr>
                                        <p:cTn id="41" dur="1" fill="hold">
                                          <p:stCondLst>
                                            <p:cond delay="0"/>
                                          </p:stCondLst>
                                        </p:cTn>
                                        <p:tgtEl>
                                          <p:spTgt spid="68"/>
                                        </p:tgtEl>
                                        <p:attrNameLst>
                                          <p:attrName>style.visibility</p:attrName>
                                        </p:attrNameLst>
                                      </p:cBhvr>
                                      <p:to>
                                        <p:strVal val="visible"/>
                                      </p:to>
                                    </p:set>
                                    <p:animEffect transition="in" filter="fade">
                                      <p:cBhvr>
                                        <p:cTn id="42" dur="1000"/>
                                        <p:tgtEl>
                                          <p:spTgt spid="68"/>
                                        </p:tgtEl>
                                      </p:cBhvr>
                                    </p:animEffect>
                                  </p:childTnLst>
                                </p:cTn>
                              </p:par>
                              <p:par>
                                <p:cTn id="43" presetID="10" presetClass="entr" presetSubtype="0" fill="hold" nodeType="withEffect">
                                  <p:stCondLst>
                                    <p:cond delay="0"/>
                                  </p:stCondLst>
                                  <p:childTnLst>
                                    <p:set>
                                      <p:cBhvr>
                                        <p:cTn id="44" dur="1" fill="hold">
                                          <p:stCondLst>
                                            <p:cond delay="0"/>
                                          </p:stCondLst>
                                        </p:cTn>
                                        <p:tgtEl>
                                          <p:spTgt spid="69"/>
                                        </p:tgtEl>
                                        <p:attrNameLst>
                                          <p:attrName>style.visibility</p:attrName>
                                        </p:attrNameLst>
                                      </p:cBhvr>
                                      <p:to>
                                        <p:strVal val="visible"/>
                                      </p:to>
                                    </p:set>
                                    <p:animEffect transition="in" filter="fade">
                                      <p:cBhvr>
                                        <p:cTn id="45" dur="1000"/>
                                        <p:tgtEl>
                                          <p:spTgt spid="69"/>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67"/>
                                        </p:tgtEl>
                                        <p:attrNameLst>
                                          <p:attrName>style.visibility</p:attrName>
                                        </p:attrNameLst>
                                      </p:cBhvr>
                                      <p:to>
                                        <p:strVal val="visible"/>
                                      </p:to>
                                    </p:set>
                                    <p:animEffect transition="in" filter="fade">
                                      <p:cBhvr>
                                        <p:cTn id="50" dur="1000"/>
                                        <p:tgtEl>
                                          <p:spTgt spid="67"/>
                                        </p:tgtEl>
                                      </p:cBhvr>
                                    </p:animEffect>
                                  </p:childTnLst>
                                </p:cTn>
                              </p:par>
                              <p:par>
                                <p:cTn id="51" presetID="10" presetClass="entr" presetSubtype="0" fill="hold" nodeType="with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fade">
                                      <p:cBhvr>
                                        <p:cTn id="53" dur="1000"/>
                                        <p:tgtEl>
                                          <p:spTgt spid="61"/>
                                        </p:tgtEl>
                                      </p:cBhvr>
                                    </p:animEffect>
                                  </p:childTnLst>
                                </p:cTn>
                              </p:par>
                              <p:par>
                                <p:cTn id="54" presetID="10" presetClass="entr" presetSubtype="0" fill="hold" nodeType="withEffect">
                                  <p:stCondLst>
                                    <p:cond delay="0"/>
                                  </p:stCondLst>
                                  <p:childTnLst>
                                    <p:set>
                                      <p:cBhvr>
                                        <p:cTn id="55" dur="1" fill="hold">
                                          <p:stCondLst>
                                            <p:cond delay="0"/>
                                          </p:stCondLst>
                                        </p:cTn>
                                        <p:tgtEl>
                                          <p:spTgt spid="62"/>
                                        </p:tgtEl>
                                        <p:attrNameLst>
                                          <p:attrName>style.visibility</p:attrName>
                                        </p:attrNameLst>
                                      </p:cBhvr>
                                      <p:to>
                                        <p:strVal val="visible"/>
                                      </p:to>
                                    </p:set>
                                    <p:animEffect transition="in" filter="fade">
                                      <p:cBhvr>
                                        <p:cTn id="56" dur="1000"/>
                                        <p:tgtEl>
                                          <p:spTgt spid="62"/>
                                        </p:tgtEl>
                                      </p:cBhvr>
                                    </p:animEffect>
                                  </p:childTnLst>
                                </p:cTn>
                              </p:par>
                              <p:par>
                                <p:cTn id="57" presetID="10" presetClass="entr" presetSubtype="0" fill="hold" nodeType="withEffect">
                                  <p:stCondLst>
                                    <p:cond delay="0"/>
                                  </p:stCondLst>
                                  <p:childTnLst>
                                    <p:set>
                                      <p:cBhvr>
                                        <p:cTn id="58" dur="1" fill="hold">
                                          <p:stCondLst>
                                            <p:cond delay="0"/>
                                          </p:stCondLst>
                                        </p:cTn>
                                        <p:tgtEl>
                                          <p:spTgt spid="70"/>
                                        </p:tgtEl>
                                        <p:attrNameLst>
                                          <p:attrName>style.visibility</p:attrName>
                                        </p:attrNameLst>
                                      </p:cBhvr>
                                      <p:to>
                                        <p:strVal val="visible"/>
                                      </p:to>
                                    </p:set>
                                    <p:animEffect transition="in" filter="fade">
                                      <p:cBhvr>
                                        <p:cTn id="59" dur="1000"/>
                                        <p:tgtEl>
                                          <p:spTgt spid="70"/>
                                        </p:tgtEl>
                                      </p:cBhvr>
                                    </p:animEffect>
                                  </p:childTnLst>
                                </p:cTn>
                              </p:par>
                              <p:par>
                                <p:cTn id="60" presetID="10" presetClass="entr" presetSubtype="0" fill="hold" nodeType="withEffect">
                                  <p:stCondLst>
                                    <p:cond delay="0"/>
                                  </p:stCondLst>
                                  <p:childTnLst>
                                    <p:set>
                                      <p:cBhvr>
                                        <p:cTn id="61" dur="1" fill="hold">
                                          <p:stCondLst>
                                            <p:cond delay="0"/>
                                          </p:stCondLst>
                                        </p:cTn>
                                        <p:tgtEl>
                                          <p:spTgt spid="63"/>
                                        </p:tgtEl>
                                        <p:attrNameLst>
                                          <p:attrName>style.visibility</p:attrName>
                                        </p:attrNameLst>
                                      </p:cBhvr>
                                      <p:to>
                                        <p:strVal val="visible"/>
                                      </p:to>
                                    </p:set>
                                    <p:animEffect transition="in" filter="fade">
                                      <p:cBhvr>
                                        <p:cTn id="62" dur="1000"/>
                                        <p:tgtEl>
                                          <p:spTgt spid="63"/>
                                        </p:tgtEl>
                                      </p:cBhvr>
                                    </p:animEffect>
                                  </p:childTnLst>
                                </p:cTn>
                              </p:par>
                              <p:par>
                                <p:cTn id="63" presetID="10" presetClass="entr" presetSubtype="0" fill="hold" nodeType="withEffect">
                                  <p:stCondLst>
                                    <p:cond delay="0"/>
                                  </p:stCondLst>
                                  <p:childTnLst>
                                    <p:set>
                                      <p:cBhvr>
                                        <p:cTn id="64" dur="1" fill="hold">
                                          <p:stCondLst>
                                            <p:cond delay="0"/>
                                          </p:stCondLst>
                                        </p:cTn>
                                        <p:tgtEl>
                                          <p:spTgt spid="64"/>
                                        </p:tgtEl>
                                        <p:attrNameLst>
                                          <p:attrName>style.visibility</p:attrName>
                                        </p:attrNameLst>
                                      </p:cBhvr>
                                      <p:to>
                                        <p:strVal val="visible"/>
                                      </p:to>
                                    </p:set>
                                    <p:animEffect transition="in" filter="fade">
                                      <p:cBhvr>
                                        <p:cTn id="65" dur="10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3"/>
          <p:cNvSpPr txBox="1"/>
          <p:nvPr/>
        </p:nvSpPr>
        <p:spPr>
          <a:xfrm>
            <a:off x="4009758" y="-55163"/>
            <a:ext cx="8976320" cy="76808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3F3F3F"/>
              </a:buClr>
              <a:buSzPts val="3200"/>
              <a:buFont typeface="Open Sans"/>
              <a:buNone/>
            </a:pPr>
            <a:r>
              <a:rPr lang="en-US" sz="3200" b="1" i="0" u="none" strike="noStrike" cap="none">
                <a:solidFill>
                  <a:srgbClr val="3F3F3F"/>
                </a:solidFill>
                <a:latin typeface="Open Sans"/>
                <a:ea typeface="Open Sans"/>
                <a:cs typeface="Open Sans"/>
                <a:sym typeface="Open Sans"/>
              </a:rPr>
              <a:t>AGENDA</a:t>
            </a:r>
            <a:endParaRPr sz="1400" b="0" i="0" u="none" strike="noStrike" cap="none">
              <a:solidFill>
                <a:srgbClr val="000000"/>
              </a:solidFill>
              <a:latin typeface="Arial"/>
              <a:ea typeface="Arial"/>
              <a:cs typeface="Arial"/>
              <a:sym typeface="Arial"/>
            </a:endParaRPr>
          </a:p>
        </p:txBody>
      </p:sp>
      <p:grpSp>
        <p:nvGrpSpPr>
          <p:cNvPr id="80" name="Google Shape;80;p3"/>
          <p:cNvGrpSpPr/>
          <p:nvPr/>
        </p:nvGrpSpPr>
        <p:grpSpPr>
          <a:xfrm>
            <a:off x="4287553" y="1276804"/>
            <a:ext cx="6931381" cy="738432"/>
            <a:chOff x="2984973" y="1131591"/>
            <a:chExt cx="5611091" cy="576000"/>
          </a:xfrm>
        </p:grpSpPr>
        <p:sp>
          <p:nvSpPr>
            <p:cNvPr id="81" name="Google Shape;81;p3"/>
            <p:cNvSpPr/>
            <p:nvPr/>
          </p:nvSpPr>
          <p:spPr>
            <a:xfrm rot="5400000">
              <a:off x="5719936" y="-1240513"/>
              <a:ext cx="432048" cy="5320208"/>
            </a:xfrm>
            <a:prstGeom prst="round2SameRect">
              <a:avLst>
                <a:gd name="adj1" fmla="val 50000"/>
                <a:gd name="adj2" fmla="val 0"/>
              </a:avLst>
            </a:prstGeom>
            <a:solidFill>
              <a:schemeClr val="accent1"/>
            </a:solidFill>
            <a:ln>
              <a:noFill/>
            </a:ln>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82" name="Google Shape;82;p3"/>
            <p:cNvSpPr/>
            <p:nvPr/>
          </p:nvSpPr>
          <p:spPr>
            <a:xfrm rot="-5400000" flipH="1">
              <a:off x="2984973" y="1131591"/>
              <a:ext cx="576000" cy="576000"/>
            </a:xfrm>
            <a:prstGeom prst="ellipse">
              <a:avLst/>
            </a:prstGeom>
            <a:solidFill>
              <a:schemeClr val="lt1"/>
            </a:solidFill>
            <a:ln w="508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733"/>
                <a:buFont typeface="Arial"/>
                <a:buNone/>
              </a:pPr>
              <a:endParaRPr sz="3733" b="0" i="0" u="none" strike="noStrike" cap="none">
                <a:solidFill>
                  <a:schemeClr val="lt1"/>
                </a:solidFill>
                <a:latin typeface="Calibri"/>
                <a:ea typeface="Calibri"/>
                <a:cs typeface="Calibri"/>
                <a:sym typeface="Calibri"/>
              </a:endParaRPr>
            </a:p>
          </p:txBody>
        </p:sp>
        <p:sp>
          <p:nvSpPr>
            <p:cNvPr id="83" name="Google Shape;83;p3"/>
            <p:cNvSpPr txBox="1"/>
            <p:nvPr/>
          </p:nvSpPr>
          <p:spPr>
            <a:xfrm>
              <a:off x="2988072" y="1234926"/>
              <a:ext cx="569700" cy="384300"/>
            </a:xfrm>
            <a:prstGeom prst="rect">
              <a:avLst/>
            </a:prstGeom>
            <a:noFill/>
            <a:ln>
              <a:noFill/>
            </a:ln>
          </p:spPr>
          <p:txBody>
            <a:bodyPr spcFirstLastPara="1" wrap="square" lIns="91425" tIns="0" rIns="91425" bIns="0" anchor="ctr"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a:solidFill>
                    <a:schemeClr val="accent1"/>
                  </a:solidFill>
                  <a:latin typeface="Calibri"/>
                  <a:ea typeface="Calibri"/>
                  <a:cs typeface="Calibri"/>
                  <a:sym typeface="Calibri"/>
                </a:rPr>
                <a:t>01</a:t>
              </a:r>
              <a:endParaRPr sz="1400" b="0" i="0" u="none" strike="noStrike" cap="none">
                <a:solidFill>
                  <a:srgbClr val="000000"/>
                </a:solidFill>
                <a:latin typeface="Arial"/>
                <a:ea typeface="Arial"/>
                <a:cs typeface="Arial"/>
                <a:sym typeface="Arial"/>
              </a:endParaRPr>
            </a:p>
          </p:txBody>
        </p:sp>
        <p:sp>
          <p:nvSpPr>
            <p:cNvPr id="84" name="Google Shape;84;p3"/>
            <p:cNvSpPr txBox="1"/>
            <p:nvPr/>
          </p:nvSpPr>
          <p:spPr>
            <a:xfrm>
              <a:off x="3667248" y="1269780"/>
              <a:ext cx="4752600" cy="2961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rgbClr val="000000"/>
                </a:buClr>
                <a:buSzPts val="1867"/>
                <a:buFont typeface="Arial"/>
                <a:buNone/>
              </a:pPr>
              <a:r>
                <a:rPr lang="en-US" sz="1867" b="1" i="0" u="none" strike="noStrike" cap="none">
                  <a:solidFill>
                    <a:schemeClr val="lt1"/>
                  </a:solidFill>
                  <a:latin typeface="Calibri"/>
                  <a:ea typeface="Calibri"/>
                  <a:cs typeface="Calibri"/>
                  <a:sym typeface="Calibri"/>
                </a:rPr>
                <a:t>About the Project</a:t>
              </a:r>
              <a:endParaRPr sz="1400" b="0" i="0" u="none" strike="noStrike" cap="none">
                <a:solidFill>
                  <a:srgbClr val="000000"/>
                </a:solidFill>
                <a:latin typeface="Arial"/>
                <a:ea typeface="Arial"/>
                <a:cs typeface="Arial"/>
                <a:sym typeface="Arial"/>
              </a:endParaRPr>
            </a:p>
          </p:txBody>
        </p:sp>
      </p:grpSp>
      <p:grpSp>
        <p:nvGrpSpPr>
          <p:cNvPr id="85" name="Google Shape;85;p3"/>
          <p:cNvGrpSpPr/>
          <p:nvPr/>
        </p:nvGrpSpPr>
        <p:grpSpPr>
          <a:xfrm>
            <a:off x="4287553" y="2155596"/>
            <a:ext cx="6931381" cy="738432"/>
            <a:chOff x="2984973" y="2023433"/>
            <a:chExt cx="5611091" cy="576000"/>
          </a:xfrm>
        </p:grpSpPr>
        <p:sp>
          <p:nvSpPr>
            <p:cNvPr id="86" name="Google Shape;86;p3"/>
            <p:cNvSpPr/>
            <p:nvPr/>
          </p:nvSpPr>
          <p:spPr>
            <a:xfrm rot="5400000">
              <a:off x="5719936" y="-348671"/>
              <a:ext cx="432048" cy="5320208"/>
            </a:xfrm>
            <a:prstGeom prst="round2SameRect">
              <a:avLst>
                <a:gd name="adj1" fmla="val 50000"/>
                <a:gd name="adj2" fmla="val 0"/>
              </a:avLst>
            </a:prstGeom>
            <a:solidFill>
              <a:schemeClr val="accent2"/>
            </a:solidFill>
            <a:ln>
              <a:noFill/>
            </a:ln>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87" name="Google Shape;87;p3"/>
            <p:cNvSpPr/>
            <p:nvPr/>
          </p:nvSpPr>
          <p:spPr>
            <a:xfrm rot="-5400000" flipH="1">
              <a:off x="2984973" y="2023433"/>
              <a:ext cx="576000" cy="576000"/>
            </a:xfrm>
            <a:prstGeom prst="ellipse">
              <a:avLst/>
            </a:prstGeom>
            <a:solidFill>
              <a:schemeClr val="lt1"/>
            </a:solidFill>
            <a:ln w="508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733"/>
                <a:buFont typeface="Arial"/>
                <a:buNone/>
              </a:pPr>
              <a:endParaRPr sz="3733" b="0" i="0" u="none" strike="noStrike" cap="none">
                <a:solidFill>
                  <a:schemeClr val="lt1"/>
                </a:solidFill>
                <a:latin typeface="Calibri"/>
                <a:ea typeface="Calibri"/>
                <a:cs typeface="Calibri"/>
                <a:sym typeface="Calibri"/>
              </a:endParaRPr>
            </a:p>
          </p:txBody>
        </p:sp>
        <p:sp>
          <p:nvSpPr>
            <p:cNvPr id="88" name="Google Shape;88;p3"/>
            <p:cNvSpPr txBox="1"/>
            <p:nvPr/>
          </p:nvSpPr>
          <p:spPr>
            <a:xfrm>
              <a:off x="2988072" y="2126768"/>
              <a:ext cx="569700" cy="384300"/>
            </a:xfrm>
            <a:prstGeom prst="rect">
              <a:avLst/>
            </a:prstGeom>
            <a:noFill/>
            <a:ln>
              <a:noFill/>
            </a:ln>
          </p:spPr>
          <p:txBody>
            <a:bodyPr spcFirstLastPara="1" wrap="square" lIns="91425" tIns="0" rIns="91425" bIns="0" anchor="ctr"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a:solidFill>
                    <a:schemeClr val="accent2"/>
                  </a:solidFill>
                  <a:latin typeface="Calibri"/>
                  <a:ea typeface="Calibri"/>
                  <a:cs typeface="Calibri"/>
                  <a:sym typeface="Calibri"/>
                </a:rPr>
                <a:t>02</a:t>
              </a:r>
              <a:endParaRPr sz="1400" b="0" i="0" u="none" strike="noStrike" cap="none">
                <a:solidFill>
                  <a:srgbClr val="000000"/>
                </a:solidFill>
                <a:latin typeface="Arial"/>
                <a:ea typeface="Arial"/>
                <a:cs typeface="Arial"/>
                <a:sym typeface="Arial"/>
              </a:endParaRPr>
            </a:p>
          </p:txBody>
        </p:sp>
        <p:sp>
          <p:nvSpPr>
            <p:cNvPr id="89" name="Google Shape;89;p3"/>
            <p:cNvSpPr txBox="1"/>
            <p:nvPr/>
          </p:nvSpPr>
          <p:spPr>
            <a:xfrm>
              <a:off x="3667248" y="2161622"/>
              <a:ext cx="4752600" cy="2961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rgbClr val="000000"/>
                </a:buClr>
                <a:buSzPts val="1867"/>
                <a:buFont typeface="Arial"/>
                <a:buNone/>
              </a:pPr>
              <a:r>
                <a:rPr lang="en-US" sz="1867" b="1" i="0" u="none" strike="noStrike" cap="none">
                  <a:solidFill>
                    <a:schemeClr val="lt1"/>
                  </a:solidFill>
                  <a:latin typeface="Calibri"/>
                  <a:ea typeface="Calibri"/>
                  <a:cs typeface="Calibri"/>
                  <a:sym typeface="Calibri"/>
                </a:rPr>
                <a:t>Project Scope</a:t>
              </a:r>
              <a:endParaRPr sz="1400" b="0" i="0" u="none" strike="noStrike" cap="none">
                <a:solidFill>
                  <a:srgbClr val="000000"/>
                </a:solidFill>
                <a:latin typeface="Arial"/>
                <a:ea typeface="Arial"/>
                <a:cs typeface="Arial"/>
                <a:sym typeface="Arial"/>
              </a:endParaRPr>
            </a:p>
          </p:txBody>
        </p:sp>
      </p:grpSp>
      <p:grpSp>
        <p:nvGrpSpPr>
          <p:cNvPr id="90" name="Google Shape;90;p3"/>
          <p:cNvGrpSpPr/>
          <p:nvPr/>
        </p:nvGrpSpPr>
        <p:grpSpPr>
          <a:xfrm>
            <a:off x="4352247" y="3080631"/>
            <a:ext cx="6931381" cy="738432"/>
            <a:chOff x="2984973" y="2952177"/>
            <a:chExt cx="5611091" cy="576000"/>
          </a:xfrm>
        </p:grpSpPr>
        <p:sp>
          <p:nvSpPr>
            <p:cNvPr id="91" name="Google Shape;91;p3"/>
            <p:cNvSpPr/>
            <p:nvPr/>
          </p:nvSpPr>
          <p:spPr>
            <a:xfrm rot="5400000">
              <a:off x="5719936" y="580073"/>
              <a:ext cx="432048" cy="5320208"/>
            </a:xfrm>
            <a:prstGeom prst="round2SameRect">
              <a:avLst>
                <a:gd name="adj1" fmla="val 50000"/>
                <a:gd name="adj2" fmla="val 0"/>
              </a:avLst>
            </a:prstGeom>
            <a:solidFill>
              <a:schemeClr val="accent4"/>
            </a:solidFill>
            <a:ln>
              <a:noFill/>
            </a:ln>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92" name="Google Shape;92;p3"/>
            <p:cNvSpPr/>
            <p:nvPr/>
          </p:nvSpPr>
          <p:spPr>
            <a:xfrm rot="-5400000" flipH="1">
              <a:off x="2984973" y="2952177"/>
              <a:ext cx="576000" cy="576000"/>
            </a:xfrm>
            <a:prstGeom prst="ellipse">
              <a:avLst/>
            </a:prstGeom>
            <a:solidFill>
              <a:schemeClr val="lt1"/>
            </a:solidFill>
            <a:ln w="50800" cap="flat" cmpd="sng">
              <a:solidFill>
                <a:schemeClr val="accent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733"/>
                <a:buFont typeface="Arial"/>
                <a:buNone/>
              </a:pPr>
              <a:endParaRPr sz="3733" b="0" i="0" u="none" strike="noStrike" cap="none">
                <a:solidFill>
                  <a:schemeClr val="lt1"/>
                </a:solidFill>
                <a:latin typeface="Calibri"/>
                <a:ea typeface="Calibri"/>
                <a:cs typeface="Calibri"/>
                <a:sym typeface="Calibri"/>
              </a:endParaRPr>
            </a:p>
          </p:txBody>
        </p:sp>
        <p:sp>
          <p:nvSpPr>
            <p:cNvPr id="93" name="Google Shape;93;p3"/>
            <p:cNvSpPr txBox="1"/>
            <p:nvPr/>
          </p:nvSpPr>
          <p:spPr>
            <a:xfrm>
              <a:off x="2988072" y="3055513"/>
              <a:ext cx="569700" cy="384300"/>
            </a:xfrm>
            <a:prstGeom prst="rect">
              <a:avLst/>
            </a:prstGeom>
            <a:noFill/>
            <a:ln>
              <a:noFill/>
            </a:ln>
          </p:spPr>
          <p:txBody>
            <a:bodyPr spcFirstLastPara="1" wrap="square" lIns="91425" tIns="0" rIns="91425" bIns="0" anchor="ctr"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a:solidFill>
                    <a:schemeClr val="accent4"/>
                  </a:solidFill>
                  <a:latin typeface="Calibri"/>
                  <a:ea typeface="Calibri"/>
                  <a:cs typeface="Calibri"/>
                  <a:sym typeface="Calibri"/>
                </a:rPr>
                <a:t>03</a:t>
              </a:r>
              <a:endParaRPr sz="1400" b="0" i="0" u="none" strike="noStrike" cap="none">
                <a:solidFill>
                  <a:srgbClr val="000000"/>
                </a:solidFill>
                <a:latin typeface="Arial"/>
                <a:ea typeface="Arial"/>
                <a:cs typeface="Arial"/>
                <a:sym typeface="Arial"/>
              </a:endParaRPr>
            </a:p>
          </p:txBody>
        </p:sp>
        <p:sp>
          <p:nvSpPr>
            <p:cNvPr id="94" name="Google Shape;94;p3"/>
            <p:cNvSpPr txBox="1"/>
            <p:nvPr/>
          </p:nvSpPr>
          <p:spPr>
            <a:xfrm>
              <a:off x="3667248" y="3090365"/>
              <a:ext cx="4752600" cy="2961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rgbClr val="000000"/>
                </a:buClr>
                <a:buSzPts val="1867"/>
                <a:buFont typeface="Arial"/>
                <a:buNone/>
              </a:pPr>
              <a:r>
                <a:rPr lang="en-US" sz="1867" b="1" i="0" u="none" strike="noStrike" cap="none">
                  <a:solidFill>
                    <a:schemeClr val="lt1"/>
                  </a:solidFill>
                  <a:latin typeface="Calibri"/>
                  <a:ea typeface="Calibri"/>
                  <a:cs typeface="Calibri"/>
                  <a:sym typeface="Calibri"/>
                </a:rPr>
                <a:t>Business Questions &amp; Our ERD </a:t>
              </a:r>
              <a:endParaRPr sz="1400" b="0" i="0" u="none" strike="noStrike" cap="none">
                <a:solidFill>
                  <a:srgbClr val="000000"/>
                </a:solidFill>
                <a:latin typeface="Arial"/>
                <a:ea typeface="Arial"/>
                <a:cs typeface="Arial"/>
                <a:sym typeface="Arial"/>
              </a:endParaRPr>
            </a:p>
          </p:txBody>
        </p:sp>
      </p:grpSp>
      <p:grpSp>
        <p:nvGrpSpPr>
          <p:cNvPr id="95" name="Google Shape;95;p3"/>
          <p:cNvGrpSpPr/>
          <p:nvPr/>
        </p:nvGrpSpPr>
        <p:grpSpPr>
          <a:xfrm>
            <a:off x="4352348" y="4052131"/>
            <a:ext cx="6931569" cy="738509"/>
            <a:chOff x="4027808" y="5037074"/>
            <a:chExt cx="7481455" cy="768000"/>
          </a:xfrm>
        </p:grpSpPr>
        <p:sp>
          <p:nvSpPr>
            <p:cNvPr id="96" name="Google Shape;96;p3"/>
            <p:cNvSpPr/>
            <p:nvPr/>
          </p:nvSpPr>
          <p:spPr>
            <a:xfrm rot="5400000">
              <a:off x="7674426" y="1874269"/>
              <a:ext cx="576064" cy="7093611"/>
            </a:xfrm>
            <a:prstGeom prst="round2SameRect">
              <a:avLst>
                <a:gd name="adj1" fmla="val 50000"/>
                <a:gd name="adj2" fmla="val 0"/>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97" name="Google Shape;97;p3"/>
            <p:cNvSpPr/>
            <p:nvPr/>
          </p:nvSpPr>
          <p:spPr>
            <a:xfrm rot="-5400000" flipH="1">
              <a:off x="4027808" y="5037074"/>
              <a:ext cx="768000" cy="768000"/>
            </a:xfrm>
            <a:prstGeom prst="ellipse">
              <a:avLst/>
            </a:prstGeom>
            <a:solidFill>
              <a:schemeClr val="lt1"/>
            </a:solidFill>
            <a:ln w="50800" cap="flat" cmpd="sng">
              <a:solidFill>
                <a:srgbClr val="6DA0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733"/>
                <a:buFont typeface="Arial"/>
                <a:buNone/>
              </a:pPr>
              <a:endParaRPr sz="3733" b="0" i="0" u="none" strike="noStrike" cap="none">
                <a:solidFill>
                  <a:schemeClr val="lt1"/>
                </a:solidFill>
                <a:latin typeface="Calibri"/>
                <a:ea typeface="Calibri"/>
                <a:cs typeface="Calibri"/>
                <a:sym typeface="Calibri"/>
              </a:endParaRPr>
            </a:p>
          </p:txBody>
        </p:sp>
        <p:sp>
          <p:nvSpPr>
            <p:cNvPr id="98" name="Google Shape;98;p3"/>
            <p:cNvSpPr txBox="1"/>
            <p:nvPr/>
          </p:nvSpPr>
          <p:spPr>
            <a:xfrm>
              <a:off x="4031940" y="5174855"/>
              <a:ext cx="759600" cy="512100"/>
            </a:xfrm>
            <a:prstGeom prst="rect">
              <a:avLst/>
            </a:prstGeom>
            <a:noFill/>
            <a:ln>
              <a:noFill/>
            </a:ln>
          </p:spPr>
          <p:txBody>
            <a:bodyPr spcFirstLastPara="1" wrap="square" lIns="91425" tIns="0" rIns="91425" bIns="0" anchor="ctr"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a:solidFill>
                    <a:srgbClr val="6DA0FF"/>
                  </a:solidFill>
                  <a:latin typeface="Calibri"/>
                  <a:ea typeface="Calibri"/>
                  <a:cs typeface="Calibri"/>
                  <a:sym typeface="Calibri"/>
                </a:rPr>
                <a:t>04</a:t>
              </a:r>
              <a:endParaRPr sz="1400" b="0" i="0" u="none" strike="noStrike" cap="none">
                <a:solidFill>
                  <a:srgbClr val="000000"/>
                </a:solidFill>
                <a:latin typeface="Arial"/>
                <a:ea typeface="Arial"/>
                <a:cs typeface="Arial"/>
                <a:sym typeface="Arial"/>
              </a:endParaRPr>
            </a:p>
          </p:txBody>
        </p:sp>
        <p:sp>
          <p:nvSpPr>
            <p:cNvPr id="99" name="Google Shape;99;p3"/>
            <p:cNvSpPr txBox="1"/>
            <p:nvPr/>
          </p:nvSpPr>
          <p:spPr>
            <a:xfrm>
              <a:off x="4937508" y="5221346"/>
              <a:ext cx="6336600" cy="3948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rgbClr val="000000"/>
                </a:buClr>
                <a:buSzPts val="1867"/>
                <a:buFont typeface="Arial"/>
                <a:buNone/>
              </a:pPr>
              <a:r>
                <a:rPr lang="en-US" sz="1867" b="1" i="0" u="none" strike="noStrike" cap="none">
                  <a:solidFill>
                    <a:schemeClr val="lt1"/>
                  </a:solidFill>
                  <a:latin typeface="Calibri"/>
                  <a:ea typeface="Calibri"/>
                  <a:cs typeface="Calibri"/>
                  <a:sym typeface="Calibri"/>
                </a:rPr>
                <a:t>DBMS, Stored Procedures and Trigger Function</a:t>
              </a:r>
              <a:endParaRPr sz="1400" b="0" i="0" u="none" strike="noStrike" cap="none">
                <a:solidFill>
                  <a:srgbClr val="000000"/>
                </a:solidFill>
                <a:latin typeface="Arial"/>
                <a:ea typeface="Arial"/>
                <a:cs typeface="Arial"/>
                <a:sym typeface="Arial"/>
              </a:endParaRPr>
            </a:p>
          </p:txBody>
        </p:sp>
      </p:grpSp>
      <p:grpSp>
        <p:nvGrpSpPr>
          <p:cNvPr id="100" name="Google Shape;100;p3"/>
          <p:cNvGrpSpPr/>
          <p:nvPr/>
        </p:nvGrpSpPr>
        <p:grpSpPr>
          <a:xfrm>
            <a:off x="4338140" y="5115088"/>
            <a:ext cx="6931381" cy="738432"/>
            <a:chOff x="2984973" y="2023433"/>
            <a:chExt cx="5611091" cy="576000"/>
          </a:xfrm>
        </p:grpSpPr>
        <p:sp>
          <p:nvSpPr>
            <p:cNvPr id="101" name="Google Shape;101;p3"/>
            <p:cNvSpPr/>
            <p:nvPr/>
          </p:nvSpPr>
          <p:spPr>
            <a:xfrm rot="5400000">
              <a:off x="5719936" y="-348671"/>
              <a:ext cx="432048" cy="5320208"/>
            </a:xfrm>
            <a:prstGeom prst="round2SameRect">
              <a:avLst>
                <a:gd name="adj1" fmla="val 50000"/>
                <a:gd name="adj2" fmla="val 0"/>
              </a:avLst>
            </a:prstGeom>
            <a:solidFill>
              <a:schemeClr val="accent2"/>
            </a:solidFill>
            <a:ln>
              <a:noFill/>
            </a:ln>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102" name="Google Shape;102;p3"/>
            <p:cNvSpPr/>
            <p:nvPr/>
          </p:nvSpPr>
          <p:spPr>
            <a:xfrm rot="-5400000" flipH="1">
              <a:off x="2984973" y="2023433"/>
              <a:ext cx="576000" cy="576000"/>
            </a:xfrm>
            <a:prstGeom prst="ellipse">
              <a:avLst/>
            </a:prstGeom>
            <a:solidFill>
              <a:schemeClr val="lt1"/>
            </a:solidFill>
            <a:ln w="508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733"/>
                <a:buFont typeface="Arial"/>
                <a:buNone/>
              </a:pPr>
              <a:endParaRPr sz="3733" b="0" i="0" u="none" strike="noStrike" cap="none">
                <a:solidFill>
                  <a:schemeClr val="lt1"/>
                </a:solidFill>
                <a:latin typeface="Calibri"/>
                <a:ea typeface="Calibri"/>
                <a:cs typeface="Calibri"/>
                <a:sym typeface="Calibri"/>
              </a:endParaRPr>
            </a:p>
          </p:txBody>
        </p:sp>
        <p:sp>
          <p:nvSpPr>
            <p:cNvPr id="103" name="Google Shape;103;p3"/>
            <p:cNvSpPr txBox="1"/>
            <p:nvPr/>
          </p:nvSpPr>
          <p:spPr>
            <a:xfrm>
              <a:off x="2988072" y="2126768"/>
              <a:ext cx="569700" cy="384300"/>
            </a:xfrm>
            <a:prstGeom prst="rect">
              <a:avLst/>
            </a:prstGeom>
            <a:noFill/>
            <a:ln>
              <a:noFill/>
            </a:ln>
          </p:spPr>
          <p:txBody>
            <a:bodyPr spcFirstLastPara="1" wrap="square" lIns="91425" tIns="0" rIns="91425" bIns="0" anchor="ctr"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a:solidFill>
                    <a:schemeClr val="accent2"/>
                  </a:solidFill>
                  <a:latin typeface="Calibri"/>
                  <a:ea typeface="Calibri"/>
                  <a:cs typeface="Calibri"/>
                  <a:sym typeface="Calibri"/>
                </a:rPr>
                <a:t>05</a:t>
              </a:r>
              <a:endParaRPr sz="1400" b="0" i="0" u="none" strike="noStrike" cap="none">
                <a:solidFill>
                  <a:srgbClr val="000000"/>
                </a:solidFill>
                <a:latin typeface="Arial"/>
                <a:ea typeface="Arial"/>
                <a:cs typeface="Arial"/>
                <a:sym typeface="Arial"/>
              </a:endParaRPr>
            </a:p>
          </p:txBody>
        </p:sp>
        <p:sp>
          <p:nvSpPr>
            <p:cNvPr id="104" name="Google Shape;104;p3"/>
            <p:cNvSpPr txBox="1"/>
            <p:nvPr/>
          </p:nvSpPr>
          <p:spPr>
            <a:xfrm>
              <a:off x="3667248" y="2161638"/>
              <a:ext cx="4752600" cy="2961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rgbClr val="000000"/>
                </a:buClr>
                <a:buSzPts val="1867"/>
                <a:buFont typeface="Arial"/>
                <a:buNone/>
              </a:pPr>
              <a:r>
                <a:rPr lang="en-US" sz="1867" b="1" i="0" u="none" strike="noStrike" cap="none">
                  <a:solidFill>
                    <a:schemeClr val="lt1"/>
                  </a:solidFill>
                  <a:latin typeface="Calibri"/>
                  <a:ea typeface="Calibri"/>
                  <a:cs typeface="Calibri"/>
                  <a:sym typeface="Calibri"/>
                </a:rPr>
                <a:t>Web Application</a:t>
              </a: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1000"/>
                                        <p:tgtEl>
                                          <p:spTgt spid="80"/>
                                        </p:tgtEl>
                                      </p:cBhvr>
                                    </p:animEffect>
                                  </p:childTnLst>
                                </p:cTn>
                              </p:par>
                              <p:par>
                                <p:cTn id="8" presetID="10" presetClass="entr" presetSubtype="0" fill="hold" nodeType="withEffect">
                                  <p:stCondLst>
                                    <p:cond delay="0"/>
                                  </p:stCondLst>
                                  <p:childTnLst>
                                    <p:set>
                                      <p:cBhvr>
                                        <p:cTn id="9" dur="1" fill="hold">
                                          <p:stCondLst>
                                            <p:cond delay="0"/>
                                          </p:stCondLst>
                                        </p:cTn>
                                        <p:tgtEl>
                                          <p:spTgt spid="85"/>
                                        </p:tgtEl>
                                        <p:attrNameLst>
                                          <p:attrName>style.visibility</p:attrName>
                                        </p:attrNameLst>
                                      </p:cBhvr>
                                      <p:to>
                                        <p:strVal val="visible"/>
                                      </p:to>
                                    </p:set>
                                    <p:animEffect transition="in" filter="fade">
                                      <p:cBhvr>
                                        <p:cTn id="10" dur="1000"/>
                                        <p:tgtEl>
                                          <p:spTgt spid="85"/>
                                        </p:tgtEl>
                                      </p:cBhvr>
                                    </p:animEffect>
                                  </p:childTnLst>
                                </p:cTn>
                              </p:par>
                              <p:par>
                                <p:cTn id="11" presetID="10" presetClass="entr" presetSubtype="0" fill="hold" nodeType="withEffect">
                                  <p:stCondLst>
                                    <p:cond delay="0"/>
                                  </p:stCondLst>
                                  <p:childTnLst>
                                    <p:set>
                                      <p:cBhvr>
                                        <p:cTn id="12" dur="1" fill="hold">
                                          <p:stCondLst>
                                            <p:cond delay="0"/>
                                          </p:stCondLst>
                                        </p:cTn>
                                        <p:tgtEl>
                                          <p:spTgt spid="90"/>
                                        </p:tgtEl>
                                        <p:attrNameLst>
                                          <p:attrName>style.visibility</p:attrName>
                                        </p:attrNameLst>
                                      </p:cBhvr>
                                      <p:to>
                                        <p:strVal val="visible"/>
                                      </p:to>
                                    </p:set>
                                    <p:animEffect transition="in" filter="fade">
                                      <p:cBhvr>
                                        <p:cTn id="13" dur="1000"/>
                                        <p:tgtEl>
                                          <p:spTgt spid="90"/>
                                        </p:tgtEl>
                                      </p:cBhvr>
                                    </p:animEffect>
                                  </p:childTnLst>
                                </p:cTn>
                              </p:par>
                              <p:par>
                                <p:cTn id="14" presetID="10" presetClass="entr" presetSubtype="0" fill="hold"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fade">
                                      <p:cBhvr>
                                        <p:cTn id="16" dur="1000"/>
                                        <p:tgtEl>
                                          <p:spTgt spid="95"/>
                                        </p:tgtEl>
                                      </p:cBhvr>
                                    </p:animEffect>
                                  </p:childTnLst>
                                </p:cTn>
                              </p:par>
                              <p:par>
                                <p:cTn id="17" presetID="10" presetClass="entr" presetSubtype="0" fill="hold" nodeType="withEffect">
                                  <p:stCondLst>
                                    <p:cond delay="0"/>
                                  </p:stCondLst>
                                  <p:childTnLst>
                                    <p:set>
                                      <p:cBhvr>
                                        <p:cTn id="18" dur="1" fill="hold">
                                          <p:stCondLst>
                                            <p:cond delay="0"/>
                                          </p:stCondLst>
                                        </p:cTn>
                                        <p:tgtEl>
                                          <p:spTgt spid="100"/>
                                        </p:tgtEl>
                                        <p:attrNameLst>
                                          <p:attrName>style.visibility</p:attrName>
                                        </p:attrNameLst>
                                      </p:cBhvr>
                                      <p:to>
                                        <p:strVal val="visible"/>
                                      </p:to>
                                    </p:set>
                                    <p:animEffect transition="in" filter="fade">
                                      <p:cBhvr>
                                        <p:cTn id="19" dur="10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4"/>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262626"/>
              </a:buClr>
              <a:buSzPts val="3200"/>
              <a:buNone/>
            </a:pPr>
            <a:r>
              <a:rPr lang="en-US" sz="3200" b="1">
                <a:latin typeface="Open Sans"/>
                <a:ea typeface="Open Sans"/>
                <a:cs typeface="Open Sans"/>
                <a:sym typeface="Open Sans"/>
              </a:rPr>
              <a:t>ABOUT THE PROJECT</a:t>
            </a:r>
            <a:endParaRPr/>
          </a:p>
        </p:txBody>
      </p:sp>
      <p:grpSp>
        <p:nvGrpSpPr>
          <p:cNvPr id="110" name="Google Shape;110;p4"/>
          <p:cNvGrpSpPr/>
          <p:nvPr/>
        </p:nvGrpSpPr>
        <p:grpSpPr>
          <a:xfrm>
            <a:off x="4475267" y="1724025"/>
            <a:ext cx="3237629" cy="4676823"/>
            <a:chOff x="323529" y="1332374"/>
            <a:chExt cx="2592287" cy="3813144"/>
          </a:xfrm>
        </p:grpSpPr>
        <p:grpSp>
          <p:nvGrpSpPr>
            <p:cNvPr id="111" name="Google Shape;111;p4"/>
            <p:cNvGrpSpPr/>
            <p:nvPr/>
          </p:nvGrpSpPr>
          <p:grpSpPr>
            <a:xfrm>
              <a:off x="323529" y="4227934"/>
              <a:ext cx="2592287" cy="917584"/>
              <a:chOff x="323529" y="4227934"/>
              <a:chExt cx="2592287" cy="917584"/>
            </a:xfrm>
          </p:grpSpPr>
          <p:sp>
            <p:nvSpPr>
              <p:cNvPr id="112" name="Google Shape;112;p4"/>
              <p:cNvSpPr/>
              <p:nvPr/>
            </p:nvSpPr>
            <p:spPr>
              <a:xfrm rot="358729">
                <a:off x="348360" y="4422214"/>
                <a:ext cx="2379133" cy="601033"/>
              </a:xfrm>
              <a:custGeom>
                <a:avLst/>
                <a:gdLst/>
                <a:ahLst/>
                <a:cxnLst/>
                <a:rect l="l" t="t" r="r" b="b"/>
                <a:pathLst>
                  <a:path w="1908260" h="601033" extrusionOk="0">
                    <a:moveTo>
                      <a:pt x="675642" y="66773"/>
                    </a:moveTo>
                    <a:lnTo>
                      <a:pt x="1908260" y="0"/>
                    </a:lnTo>
                    <a:lnTo>
                      <a:pt x="1300823" y="527117"/>
                    </a:lnTo>
                    <a:lnTo>
                      <a:pt x="0" y="601033"/>
                    </a:lnTo>
                    <a:lnTo>
                      <a:pt x="675642" y="66773"/>
                    </a:lnTo>
                    <a:close/>
                  </a:path>
                </a:pathLst>
              </a:custGeom>
              <a:solidFill>
                <a:srgbClr val="59595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rgbClr val="3F3F3F"/>
                  </a:solidFill>
                  <a:latin typeface="Calibri"/>
                  <a:ea typeface="Calibri"/>
                  <a:cs typeface="Calibri"/>
                  <a:sym typeface="Calibri"/>
                </a:endParaRPr>
              </a:p>
            </p:txBody>
          </p:sp>
          <p:sp>
            <p:nvSpPr>
              <p:cNvPr id="113" name="Google Shape;113;p4"/>
              <p:cNvSpPr/>
              <p:nvPr/>
            </p:nvSpPr>
            <p:spPr>
              <a:xfrm rot="358729">
                <a:off x="809437" y="4335070"/>
                <a:ext cx="2084621" cy="526631"/>
              </a:xfrm>
              <a:custGeom>
                <a:avLst/>
                <a:gdLst/>
                <a:ahLst/>
                <a:cxnLst/>
                <a:rect l="l" t="t" r="r" b="b"/>
                <a:pathLst>
                  <a:path w="1908260" h="601033" extrusionOk="0">
                    <a:moveTo>
                      <a:pt x="675642" y="66773"/>
                    </a:moveTo>
                    <a:lnTo>
                      <a:pt x="1908260" y="0"/>
                    </a:lnTo>
                    <a:lnTo>
                      <a:pt x="1300823" y="527117"/>
                    </a:lnTo>
                    <a:lnTo>
                      <a:pt x="0" y="601033"/>
                    </a:lnTo>
                    <a:lnTo>
                      <a:pt x="675642" y="66773"/>
                    </a:lnTo>
                    <a:close/>
                  </a:path>
                </a:pathLst>
              </a:custGeom>
              <a:solidFill>
                <a:srgbClr val="59595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rgbClr val="3F3F3F"/>
                  </a:solidFill>
                  <a:latin typeface="Calibri"/>
                  <a:ea typeface="Calibri"/>
                  <a:cs typeface="Calibri"/>
                  <a:sym typeface="Calibri"/>
                </a:endParaRPr>
              </a:p>
            </p:txBody>
          </p:sp>
        </p:grpSp>
        <p:grpSp>
          <p:nvGrpSpPr>
            <p:cNvPr id="114" name="Google Shape;114;p4"/>
            <p:cNvGrpSpPr/>
            <p:nvPr/>
          </p:nvGrpSpPr>
          <p:grpSpPr>
            <a:xfrm>
              <a:off x="933500" y="1332374"/>
              <a:ext cx="1262236" cy="3479244"/>
              <a:chOff x="1619672" y="1332374"/>
              <a:chExt cx="1262236" cy="3479244"/>
            </a:xfrm>
          </p:grpSpPr>
          <p:sp>
            <p:nvSpPr>
              <p:cNvPr id="115" name="Google Shape;115;p4"/>
              <p:cNvSpPr/>
              <p:nvPr/>
            </p:nvSpPr>
            <p:spPr>
              <a:xfrm>
                <a:off x="1691680" y="3947522"/>
                <a:ext cx="864096" cy="864096"/>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Calibri"/>
                    <a:ea typeface="Calibri"/>
                    <a:cs typeface="Calibri"/>
                    <a:sym typeface="Calibri"/>
                  </a:rPr>
                  <a:t>D</a:t>
                </a:r>
                <a:endParaRPr sz="5400" b="1" i="0" u="none" strike="noStrike" cap="none">
                  <a:solidFill>
                    <a:schemeClr val="lt1"/>
                  </a:solidFill>
                  <a:latin typeface="Calibri"/>
                  <a:ea typeface="Calibri"/>
                  <a:cs typeface="Calibri"/>
                  <a:sym typeface="Calibri"/>
                </a:endParaRPr>
              </a:p>
            </p:txBody>
          </p:sp>
          <p:sp>
            <p:nvSpPr>
              <p:cNvPr id="116" name="Google Shape;116;p4"/>
              <p:cNvSpPr/>
              <p:nvPr/>
            </p:nvSpPr>
            <p:spPr>
              <a:xfrm>
                <a:off x="2017812" y="3077696"/>
                <a:ext cx="864096" cy="864096"/>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Calibri"/>
                    <a:ea typeface="Calibri"/>
                    <a:cs typeface="Calibri"/>
                    <a:sym typeface="Calibri"/>
                  </a:rPr>
                  <a:t>C</a:t>
                </a:r>
                <a:endParaRPr sz="5400" b="1" i="0" u="none" strike="noStrike" cap="none">
                  <a:solidFill>
                    <a:schemeClr val="lt1"/>
                  </a:solidFill>
                  <a:latin typeface="Calibri"/>
                  <a:ea typeface="Calibri"/>
                  <a:cs typeface="Calibri"/>
                  <a:sym typeface="Calibri"/>
                </a:endParaRPr>
              </a:p>
            </p:txBody>
          </p:sp>
          <p:sp>
            <p:nvSpPr>
              <p:cNvPr id="117" name="Google Shape;117;p4"/>
              <p:cNvSpPr/>
              <p:nvPr/>
            </p:nvSpPr>
            <p:spPr>
              <a:xfrm>
                <a:off x="1979712" y="1332374"/>
                <a:ext cx="864096" cy="864096"/>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Calibri"/>
                    <a:ea typeface="Calibri"/>
                    <a:cs typeface="Calibri"/>
                    <a:sym typeface="Calibri"/>
                  </a:rPr>
                  <a:t>A</a:t>
                </a:r>
                <a:endParaRPr sz="5400" b="1" i="0" u="none" strike="noStrike" cap="none">
                  <a:solidFill>
                    <a:schemeClr val="lt1"/>
                  </a:solidFill>
                  <a:latin typeface="Calibri"/>
                  <a:ea typeface="Calibri"/>
                  <a:cs typeface="Calibri"/>
                  <a:sym typeface="Calibri"/>
                </a:endParaRPr>
              </a:p>
            </p:txBody>
          </p:sp>
          <p:sp>
            <p:nvSpPr>
              <p:cNvPr id="118" name="Google Shape;118;p4"/>
              <p:cNvSpPr/>
              <p:nvPr/>
            </p:nvSpPr>
            <p:spPr>
              <a:xfrm>
                <a:off x="1619672" y="2211710"/>
                <a:ext cx="864096" cy="864096"/>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Calibri"/>
                    <a:ea typeface="Calibri"/>
                    <a:cs typeface="Calibri"/>
                    <a:sym typeface="Calibri"/>
                  </a:rPr>
                  <a:t>B</a:t>
                </a:r>
                <a:endParaRPr sz="5400" b="1" i="0" u="none" strike="noStrike" cap="none">
                  <a:solidFill>
                    <a:schemeClr val="lt1"/>
                  </a:solidFill>
                  <a:latin typeface="Calibri"/>
                  <a:ea typeface="Calibri"/>
                  <a:cs typeface="Calibri"/>
                  <a:sym typeface="Calibri"/>
                </a:endParaRPr>
              </a:p>
            </p:txBody>
          </p:sp>
        </p:grpSp>
      </p:grpSp>
      <p:grpSp>
        <p:nvGrpSpPr>
          <p:cNvPr id="119" name="Google Shape;119;p4"/>
          <p:cNvGrpSpPr/>
          <p:nvPr/>
        </p:nvGrpSpPr>
        <p:grpSpPr>
          <a:xfrm>
            <a:off x="7813558" y="1745299"/>
            <a:ext cx="3614754" cy="1912041"/>
            <a:chOff x="6211235" y="1628800"/>
            <a:chExt cx="2609237" cy="1912041"/>
          </a:xfrm>
        </p:grpSpPr>
        <p:sp>
          <p:nvSpPr>
            <p:cNvPr id="120" name="Google Shape;120;p4"/>
            <p:cNvSpPr txBox="1"/>
            <p:nvPr/>
          </p:nvSpPr>
          <p:spPr>
            <a:xfrm>
              <a:off x="6214186" y="1628800"/>
              <a:ext cx="260628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Open Sans"/>
                  <a:ea typeface="Open Sans"/>
                  <a:cs typeface="Open Sans"/>
                  <a:sym typeface="Open Sans"/>
                </a:rPr>
                <a:t>INTRODUCTION</a:t>
              </a:r>
              <a:endParaRPr sz="1400" b="1" i="0" u="none" strike="noStrike" cap="none">
                <a:solidFill>
                  <a:schemeClr val="dk1"/>
                </a:solidFill>
                <a:latin typeface="Open Sans"/>
                <a:ea typeface="Open Sans"/>
                <a:cs typeface="Open Sans"/>
                <a:sym typeface="Open Sans"/>
              </a:endParaRPr>
            </a:p>
          </p:txBody>
        </p:sp>
        <p:sp>
          <p:nvSpPr>
            <p:cNvPr id="121" name="Google Shape;121;p4"/>
            <p:cNvSpPr txBox="1"/>
            <p:nvPr/>
          </p:nvSpPr>
          <p:spPr>
            <a:xfrm>
              <a:off x="6211235" y="1971181"/>
              <a:ext cx="2609237" cy="156966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dk1"/>
                </a:buClr>
                <a:buSzPts val="1200"/>
                <a:buFont typeface="Open Sans"/>
                <a:buNone/>
              </a:pPr>
              <a:r>
                <a:rPr lang="en-US" sz="1200" b="0" i="0" u="none" strike="noStrike" cap="none">
                  <a:solidFill>
                    <a:schemeClr val="dk1"/>
                  </a:solidFill>
                  <a:latin typeface="Open Sans"/>
                  <a:ea typeface="Open Sans"/>
                  <a:cs typeface="Open Sans"/>
                  <a:sym typeface="Open Sans"/>
                </a:rPr>
                <a:t>An e-commerce inventory management system allows businesses to manage and track inventory levels, orders, and sales across various online channels. It plays a crucial role in the success of e-commerce businesses by helping them avoid stockouts, reduce overstocking, and maintain accurate inventory counts.</a:t>
              </a:r>
              <a:endParaRPr sz="1400" b="0" i="0" u="none" strike="noStrike" cap="none">
                <a:solidFill>
                  <a:srgbClr val="000000"/>
                </a:solidFill>
                <a:latin typeface="Arial"/>
                <a:ea typeface="Arial"/>
                <a:cs typeface="Arial"/>
                <a:sym typeface="Arial"/>
              </a:endParaRPr>
            </a:p>
          </p:txBody>
        </p:sp>
      </p:grpSp>
      <p:grpSp>
        <p:nvGrpSpPr>
          <p:cNvPr id="122" name="Google Shape;122;p4"/>
          <p:cNvGrpSpPr/>
          <p:nvPr/>
        </p:nvGrpSpPr>
        <p:grpSpPr>
          <a:xfrm>
            <a:off x="684338" y="2839979"/>
            <a:ext cx="3614754" cy="2835331"/>
            <a:chOff x="194751" y="2772288"/>
            <a:chExt cx="2609237" cy="2835331"/>
          </a:xfrm>
        </p:grpSpPr>
        <p:sp>
          <p:nvSpPr>
            <p:cNvPr id="123" name="Google Shape;123;p4"/>
            <p:cNvSpPr txBox="1"/>
            <p:nvPr/>
          </p:nvSpPr>
          <p:spPr>
            <a:xfrm>
              <a:off x="197702" y="2772288"/>
              <a:ext cx="260628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Open Sans"/>
                  <a:ea typeface="Open Sans"/>
                  <a:cs typeface="Open Sans"/>
                  <a:sym typeface="Open Sans"/>
                </a:rPr>
                <a:t>PROBLEM</a:t>
              </a:r>
              <a:r>
                <a:rPr lang="en-US" sz="1400" b="1" i="0" u="none" strike="noStrike" cap="none">
                  <a:solidFill>
                    <a:srgbClr val="3F3F3F"/>
                  </a:solidFill>
                  <a:latin typeface="Open Sans"/>
                  <a:ea typeface="Open Sans"/>
                  <a:cs typeface="Open Sans"/>
                  <a:sym typeface="Open Sans"/>
                </a:rPr>
                <a:t> </a:t>
              </a:r>
              <a:r>
                <a:rPr lang="en-US" sz="1400" b="1" i="0" u="none" strike="noStrike" cap="none">
                  <a:solidFill>
                    <a:schemeClr val="dk1"/>
                  </a:solidFill>
                  <a:latin typeface="Open Sans"/>
                  <a:ea typeface="Open Sans"/>
                  <a:cs typeface="Open Sans"/>
                  <a:sym typeface="Open Sans"/>
                </a:rPr>
                <a:t>STATEM</a:t>
              </a:r>
              <a:r>
                <a:rPr lang="en-US" sz="1400" b="1" i="0" u="none" strike="noStrike" cap="none">
                  <a:solidFill>
                    <a:srgbClr val="3F3F3F"/>
                  </a:solidFill>
                  <a:latin typeface="Open Sans"/>
                  <a:ea typeface="Open Sans"/>
                  <a:cs typeface="Open Sans"/>
                  <a:sym typeface="Open Sans"/>
                </a:rPr>
                <a:t>ENT</a:t>
              </a:r>
              <a:endParaRPr sz="1400" b="1" i="0" u="none" strike="noStrike" cap="none">
                <a:solidFill>
                  <a:srgbClr val="3F3F3F"/>
                </a:solidFill>
                <a:latin typeface="Open Sans"/>
                <a:ea typeface="Open Sans"/>
                <a:cs typeface="Open Sans"/>
                <a:sym typeface="Open Sans"/>
              </a:endParaRPr>
            </a:p>
          </p:txBody>
        </p:sp>
        <p:sp>
          <p:nvSpPr>
            <p:cNvPr id="124" name="Google Shape;124;p4"/>
            <p:cNvSpPr txBox="1"/>
            <p:nvPr/>
          </p:nvSpPr>
          <p:spPr>
            <a:xfrm>
              <a:off x="194751" y="3114669"/>
              <a:ext cx="2609237" cy="249295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US" sz="1200" b="0" i="0" u="none" strike="noStrike" cap="none">
                  <a:solidFill>
                    <a:schemeClr val="dk1"/>
                  </a:solidFill>
                  <a:latin typeface="Open Sans"/>
                  <a:ea typeface="Open Sans"/>
                  <a:cs typeface="Open Sans"/>
                  <a:sym typeface="Open Sans"/>
                </a:rPr>
                <a:t>The current inventory management processes are manual and inefficient, resulting in stockouts and overstocking, which in turn leads to lost sales and increased costs. This inefficiency is caused by a lack of real-time data and an automated inventory tracking control system, resulting in operational inefficiencies. High error rates in inventory counting also have a negative impact on the customer experience on ecommerce platforms. Therefore, an automated inventory management system is required to enhance inventory accuracy, increase sales, and reduce costs</a:t>
              </a:r>
              <a:endParaRPr sz="1200" b="0" i="0" u="none" strike="noStrike" cap="none">
                <a:solidFill>
                  <a:schemeClr val="dk1"/>
                </a:solidFill>
                <a:latin typeface="Open Sans"/>
                <a:ea typeface="Open Sans"/>
                <a:cs typeface="Open Sans"/>
                <a:sym typeface="Open Sans"/>
              </a:endParaRPr>
            </a:p>
          </p:txBody>
        </p:sp>
      </p:grpSp>
      <p:grpSp>
        <p:nvGrpSpPr>
          <p:cNvPr id="125" name="Google Shape;125;p4"/>
          <p:cNvGrpSpPr/>
          <p:nvPr/>
        </p:nvGrpSpPr>
        <p:grpSpPr>
          <a:xfrm>
            <a:off x="7976017" y="4683175"/>
            <a:ext cx="3614754" cy="1727376"/>
            <a:chOff x="179512" y="5029814"/>
            <a:chExt cx="2609237" cy="1727376"/>
          </a:xfrm>
        </p:grpSpPr>
        <p:sp>
          <p:nvSpPr>
            <p:cNvPr id="126" name="Google Shape;126;p4"/>
            <p:cNvSpPr txBox="1"/>
            <p:nvPr/>
          </p:nvSpPr>
          <p:spPr>
            <a:xfrm>
              <a:off x="182463" y="5029814"/>
              <a:ext cx="260628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3F3F3F"/>
                  </a:solidFill>
                  <a:latin typeface="Open Sans"/>
                  <a:ea typeface="Open Sans"/>
                  <a:cs typeface="Open Sans"/>
                  <a:sym typeface="Open Sans"/>
                </a:rPr>
                <a:t>MISSION STATEMENT</a:t>
              </a:r>
              <a:endParaRPr sz="1400" b="1" i="0" u="none" strike="noStrike" cap="none">
                <a:solidFill>
                  <a:srgbClr val="3F3F3F"/>
                </a:solidFill>
                <a:latin typeface="Open Sans"/>
                <a:ea typeface="Open Sans"/>
                <a:cs typeface="Open Sans"/>
                <a:sym typeface="Open Sans"/>
              </a:endParaRPr>
            </a:p>
          </p:txBody>
        </p:sp>
        <p:sp>
          <p:nvSpPr>
            <p:cNvPr id="127" name="Google Shape;127;p4"/>
            <p:cNvSpPr txBox="1"/>
            <p:nvPr/>
          </p:nvSpPr>
          <p:spPr>
            <a:xfrm>
              <a:off x="179512" y="5372195"/>
              <a:ext cx="2609237" cy="1384995"/>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200"/>
                <a:buFont typeface="Open Sans"/>
                <a:buNone/>
              </a:pPr>
              <a:r>
                <a:rPr lang="en-US" sz="1200" b="0" i="0" u="none" strike="noStrike" cap="none">
                  <a:solidFill>
                    <a:srgbClr val="000000"/>
                  </a:solidFill>
                  <a:latin typeface="Open Sans"/>
                  <a:ea typeface="Open Sans"/>
                  <a:cs typeface="Open Sans"/>
                  <a:sym typeface="Open Sans"/>
                </a:rPr>
                <a:t>Our mission is to provide an updated inventory online platform through an innovative and reliable inventory management system that streamlines our operations and drives growth and enhances our ability to make data-driven decisions for optimal inventory levels, reduce costs and improve other operational  efficiency.</a:t>
              </a:r>
              <a:endParaRPr sz="1800" b="0" i="0" u="none" strike="noStrike" cap="none">
                <a:solidFill>
                  <a:schemeClr val="dk1"/>
                </a:solidFill>
                <a:latin typeface="Open Sans"/>
                <a:ea typeface="Open Sans"/>
                <a:cs typeface="Open Sans"/>
                <a:sym typeface="Open Sans"/>
              </a:endParaRPr>
            </a:p>
          </p:txBody>
        </p:sp>
      </p:grpSp>
      <p:sp>
        <p:nvSpPr>
          <p:cNvPr id="128" name="Google Shape;128;p4"/>
          <p:cNvSpPr/>
          <p:nvPr/>
        </p:nvSpPr>
        <p:spPr>
          <a:xfrm>
            <a:off x="7556208" y="1726831"/>
            <a:ext cx="122258" cy="10764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rgbClr val="3F3F3F"/>
              </a:solidFill>
              <a:latin typeface="Calibri"/>
              <a:ea typeface="Calibri"/>
              <a:cs typeface="Calibri"/>
              <a:sym typeface="Calibri"/>
            </a:endParaRPr>
          </a:p>
        </p:txBody>
      </p:sp>
      <p:sp>
        <p:nvSpPr>
          <p:cNvPr id="129" name="Google Shape;129;p4"/>
          <p:cNvSpPr/>
          <p:nvPr/>
        </p:nvSpPr>
        <p:spPr>
          <a:xfrm>
            <a:off x="4389566" y="2796118"/>
            <a:ext cx="122258" cy="1076437"/>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rgbClr val="3F3F3F"/>
              </a:solidFill>
              <a:latin typeface="Calibri"/>
              <a:ea typeface="Calibri"/>
              <a:cs typeface="Calibri"/>
              <a:sym typeface="Calibri"/>
            </a:endParaRPr>
          </a:p>
        </p:txBody>
      </p:sp>
      <p:sp>
        <p:nvSpPr>
          <p:cNvPr id="130" name="Google Shape;130;p4"/>
          <p:cNvSpPr/>
          <p:nvPr/>
        </p:nvSpPr>
        <p:spPr>
          <a:xfrm>
            <a:off x="7495079" y="4978554"/>
            <a:ext cx="122258" cy="107643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rgbClr val="3F3F3F"/>
              </a:solidFill>
              <a:latin typeface="Calibri"/>
              <a:ea typeface="Calibri"/>
              <a:cs typeface="Calibri"/>
              <a:sym typeface="Calibri"/>
            </a:endParaRPr>
          </a:p>
        </p:txBody>
      </p:sp>
      <p:sp>
        <p:nvSpPr>
          <p:cNvPr id="131" name="Google Shape;131;p4"/>
          <p:cNvSpPr/>
          <p:nvPr/>
        </p:nvSpPr>
        <p:spPr>
          <a:xfrm>
            <a:off x="7051313" y="2069993"/>
            <a:ext cx="292585" cy="390113"/>
          </a:xfrm>
          <a:prstGeom prst="chevron">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rgbClr val="3F3F3F"/>
              </a:solidFill>
              <a:latin typeface="Calibri"/>
              <a:ea typeface="Calibri"/>
              <a:cs typeface="Calibri"/>
              <a:sym typeface="Calibri"/>
            </a:endParaRPr>
          </a:p>
        </p:txBody>
      </p:sp>
      <p:sp>
        <p:nvSpPr>
          <p:cNvPr id="132" name="Google Shape;132;p4"/>
          <p:cNvSpPr/>
          <p:nvPr/>
        </p:nvSpPr>
        <p:spPr>
          <a:xfrm rot="10800000">
            <a:off x="4743250" y="3139280"/>
            <a:ext cx="292585" cy="390113"/>
          </a:xfrm>
          <a:prstGeom prst="chevron">
            <a:avLst>
              <a:gd name="adj"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rgbClr val="3F3F3F"/>
              </a:solidFill>
              <a:latin typeface="Calibri"/>
              <a:ea typeface="Calibri"/>
              <a:cs typeface="Calibri"/>
              <a:sym typeface="Calibri"/>
            </a:endParaRPr>
          </a:p>
        </p:txBody>
      </p:sp>
      <p:sp>
        <p:nvSpPr>
          <p:cNvPr id="133" name="Google Shape;133;p4"/>
          <p:cNvSpPr/>
          <p:nvPr/>
        </p:nvSpPr>
        <p:spPr>
          <a:xfrm>
            <a:off x="7051312" y="5266354"/>
            <a:ext cx="292585" cy="390113"/>
          </a:xfrm>
          <a:prstGeom prst="chevron">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rgbClr val="3F3F3F"/>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fade">
                                      <p:cBhvr>
                                        <p:cTn id="7" dur="1000"/>
                                        <p:tgtEl>
                                          <p:spTgt spid="110"/>
                                        </p:tgtEl>
                                      </p:cBhvr>
                                    </p:animEffect>
                                  </p:childTnLst>
                                </p:cTn>
                              </p:par>
                              <p:par>
                                <p:cTn id="8" presetID="10" presetClass="entr" presetSubtype="0" fill="hold" nodeType="withEffect">
                                  <p:stCondLst>
                                    <p:cond delay="0"/>
                                  </p:stCondLst>
                                  <p:childTnLst>
                                    <p:set>
                                      <p:cBhvr>
                                        <p:cTn id="9" dur="1" fill="hold">
                                          <p:stCondLst>
                                            <p:cond delay="0"/>
                                          </p:stCondLst>
                                        </p:cTn>
                                        <p:tgtEl>
                                          <p:spTgt spid="132"/>
                                        </p:tgtEl>
                                        <p:attrNameLst>
                                          <p:attrName>style.visibility</p:attrName>
                                        </p:attrNameLst>
                                      </p:cBhvr>
                                      <p:to>
                                        <p:strVal val="visible"/>
                                      </p:to>
                                    </p:set>
                                    <p:animEffect transition="in" filter="fade">
                                      <p:cBhvr>
                                        <p:cTn id="10" dur="1000"/>
                                        <p:tgtEl>
                                          <p:spTgt spid="132"/>
                                        </p:tgtEl>
                                      </p:cBhvr>
                                    </p:animEffect>
                                  </p:childTnLst>
                                </p:cTn>
                              </p:par>
                              <p:par>
                                <p:cTn id="11" presetID="10" presetClass="entr" presetSubtype="0" fill="hold" nodeType="withEffect">
                                  <p:stCondLst>
                                    <p:cond delay="0"/>
                                  </p:stCondLst>
                                  <p:childTnLst>
                                    <p:set>
                                      <p:cBhvr>
                                        <p:cTn id="12" dur="1" fill="hold">
                                          <p:stCondLst>
                                            <p:cond delay="0"/>
                                          </p:stCondLst>
                                        </p:cTn>
                                        <p:tgtEl>
                                          <p:spTgt spid="133"/>
                                        </p:tgtEl>
                                        <p:attrNameLst>
                                          <p:attrName>style.visibility</p:attrName>
                                        </p:attrNameLst>
                                      </p:cBhvr>
                                      <p:to>
                                        <p:strVal val="visible"/>
                                      </p:to>
                                    </p:set>
                                    <p:animEffect transition="in" filter="fade">
                                      <p:cBhvr>
                                        <p:cTn id="13" dur="1000"/>
                                        <p:tgtEl>
                                          <p:spTgt spid="133"/>
                                        </p:tgtEl>
                                      </p:cBhvr>
                                    </p:animEffect>
                                  </p:childTnLst>
                                </p:cTn>
                              </p:par>
                              <p:par>
                                <p:cTn id="14" presetID="10" presetClass="entr" presetSubtype="0" fill="hold" nodeType="withEffect">
                                  <p:stCondLst>
                                    <p:cond delay="0"/>
                                  </p:stCondLst>
                                  <p:childTnLst>
                                    <p:set>
                                      <p:cBhvr>
                                        <p:cTn id="15" dur="1" fill="hold">
                                          <p:stCondLst>
                                            <p:cond delay="0"/>
                                          </p:stCondLst>
                                        </p:cTn>
                                        <p:tgtEl>
                                          <p:spTgt spid="128"/>
                                        </p:tgtEl>
                                        <p:attrNameLst>
                                          <p:attrName>style.visibility</p:attrName>
                                        </p:attrNameLst>
                                      </p:cBhvr>
                                      <p:to>
                                        <p:strVal val="visible"/>
                                      </p:to>
                                    </p:set>
                                    <p:animEffect transition="in" filter="fade">
                                      <p:cBhvr>
                                        <p:cTn id="16" dur="1000"/>
                                        <p:tgtEl>
                                          <p:spTgt spid="128"/>
                                        </p:tgtEl>
                                      </p:cBhvr>
                                    </p:animEffect>
                                  </p:childTnLst>
                                </p:cTn>
                              </p:par>
                              <p:par>
                                <p:cTn id="17" presetID="10" presetClass="entr" presetSubtype="0" fill="hold" nodeType="withEffect">
                                  <p:stCondLst>
                                    <p:cond delay="0"/>
                                  </p:stCondLst>
                                  <p:childTnLst>
                                    <p:set>
                                      <p:cBhvr>
                                        <p:cTn id="18" dur="1" fill="hold">
                                          <p:stCondLst>
                                            <p:cond delay="0"/>
                                          </p:stCondLst>
                                        </p:cTn>
                                        <p:tgtEl>
                                          <p:spTgt spid="131"/>
                                        </p:tgtEl>
                                        <p:attrNameLst>
                                          <p:attrName>style.visibility</p:attrName>
                                        </p:attrNameLst>
                                      </p:cBhvr>
                                      <p:to>
                                        <p:strVal val="visible"/>
                                      </p:to>
                                    </p:set>
                                    <p:animEffect transition="in" filter="fade">
                                      <p:cBhvr>
                                        <p:cTn id="19" dur="1000"/>
                                        <p:tgtEl>
                                          <p:spTgt spid="131"/>
                                        </p:tgtEl>
                                      </p:cBhvr>
                                    </p:animEffect>
                                  </p:childTnLst>
                                </p:cTn>
                              </p:par>
                              <p:par>
                                <p:cTn id="20" presetID="10" presetClass="entr" presetSubtype="0" fill="hold" nodeType="withEffect">
                                  <p:stCondLst>
                                    <p:cond delay="0"/>
                                  </p:stCondLst>
                                  <p:childTnLst>
                                    <p:set>
                                      <p:cBhvr>
                                        <p:cTn id="21" dur="1" fill="hold">
                                          <p:stCondLst>
                                            <p:cond delay="0"/>
                                          </p:stCondLst>
                                        </p:cTn>
                                        <p:tgtEl>
                                          <p:spTgt spid="129"/>
                                        </p:tgtEl>
                                        <p:attrNameLst>
                                          <p:attrName>style.visibility</p:attrName>
                                        </p:attrNameLst>
                                      </p:cBhvr>
                                      <p:to>
                                        <p:strVal val="visible"/>
                                      </p:to>
                                    </p:set>
                                    <p:animEffect transition="in" filter="fade">
                                      <p:cBhvr>
                                        <p:cTn id="22" dur="1000"/>
                                        <p:tgtEl>
                                          <p:spTgt spid="129"/>
                                        </p:tgtEl>
                                      </p:cBhvr>
                                    </p:animEffect>
                                  </p:childTnLst>
                                </p:cTn>
                              </p:par>
                              <p:par>
                                <p:cTn id="23" presetID="10" presetClass="entr" presetSubtype="0" fill="hold" nodeType="withEffect">
                                  <p:stCondLst>
                                    <p:cond delay="0"/>
                                  </p:stCondLst>
                                  <p:childTnLst>
                                    <p:set>
                                      <p:cBhvr>
                                        <p:cTn id="24" dur="1" fill="hold">
                                          <p:stCondLst>
                                            <p:cond delay="0"/>
                                          </p:stCondLst>
                                        </p:cTn>
                                        <p:tgtEl>
                                          <p:spTgt spid="130"/>
                                        </p:tgtEl>
                                        <p:attrNameLst>
                                          <p:attrName>style.visibility</p:attrName>
                                        </p:attrNameLst>
                                      </p:cBhvr>
                                      <p:to>
                                        <p:strVal val="visible"/>
                                      </p:to>
                                    </p:set>
                                    <p:animEffect transition="in" filter="fade">
                                      <p:cBhvr>
                                        <p:cTn id="25" dur="1000"/>
                                        <p:tgtEl>
                                          <p:spTgt spid="13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19"/>
                                        </p:tgtEl>
                                        <p:attrNameLst>
                                          <p:attrName>style.visibility</p:attrName>
                                        </p:attrNameLst>
                                      </p:cBhvr>
                                      <p:to>
                                        <p:strVal val="visible"/>
                                      </p:to>
                                    </p:set>
                                    <p:animEffect transition="in" filter="fade">
                                      <p:cBhvr>
                                        <p:cTn id="30" dur="1000"/>
                                        <p:tgtEl>
                                          <p:spTgt spid="11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22"/>
                                        </p:tgtEl>
                                        <p:attrNameLst>
                                          <p:attrName>style.visibility</p:attrName>
                                        </p:attrNameLst>
                                      </p:cBhvr>
                                      <p:to>
                                        <p:strVal val="visible"/>
                                      </p:to>
                                    </p:set>
                                    <p:animEffect transition="in" filter="fade">
                                      <p:cBhvr>
                                        <p:cTn id="35" dur="1000"/>
                                        <p:tgtEl>
                                          <p:spTgt spid="12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25"/>
                                        </p:tgtEl>
                                        <p:attrNameLst>
                                          <p:attrName>style.visibility</p:attrName>
                                        </p:attrNameLst>
                                      </p:cBhvr>
                                      <p:to>
                                        <p:strVal val="visible"/>
                                      </p:to>
                                    </p:set>
                                    <p:animEffect transition="in" filter="fade">
                                      <p:cBhvr>
                                        <p:cTn id="40" dur="10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5"/>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262626"/>
              </a:buClr>
              <a:buSzPts val="3200"/>
              <a:buNone/>
            </a:pPr>
            <a:r>
              <a:rPr lang="en-US" sz="3200" b="1">
                <a:latin typeface="Open Sans"/>
                <a:ea typeface="Open Sans"/>
                <a:cs typeface="Open Sans"/>
                <a:sym typeface="Open Sans"/>
              </a:rPr>
              <a:t>PROJECT SCOPE</a:t>
            </a:r>
            <a:endParaRPr/>
          </a:p>
        </p:txBody>
      </p:sp>
      <p:sp>
        <p:nvSpPr>
          <p:cNvPr id="139" name="Google Shape;139;p5"/>
          <p:cNvSpPr/>
          <p:nvPr/>
        </p:nvSpPr>
        <p:spPr>
          <a:xfrm>
            <a:off x="5982516" y="4658847"/>
            <a:ext cx="5184000" cy="941784"/>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sp>
        <p:nvSpPr>
          <p:cNvPr id="140" name="Google Shape;140;p5"/>
          <p:cNvSpPr/>
          <p:nvPr/>
        </p:nvSpPr>
        <p:spPr>
          <a:xfrm>
            <a:off x="6017044" y="1332460"/>
            <a:ext cx="5184000" cy="941786"/>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dk1"/>
              </a:solidFill>
              <a:latin typeface="Calibri"/>
              <a:ea typeface="Calibri"/>
              <a:cs typeface="Calibri"/>
              <a:sym typeface="Calibri"/>
            </a:endParaRPr>
          </a:p>
        </p:txBody>
      </p:sp>
      <p:sp>
        <p:nvSpPr>
          <p:cNvPr id="141" name="Google Shape;141;p5"/>
          <p:cNvSpPr/>
          <p:nvPr/>
        </p:nvSpPr>
        <p:spPr>
          <a:xfrm rot="-5400000">
            <a:off x="4202217" y="1586965"/>
            <a:ext cx="2036677" cy="1527661"/>
          </a:xfrm>
          <a:custGeom>
            <a:avLst/>
            <a:gdLst/>
            <a:ahLst/>
            <a:cxnLst/>
            <a:rect l="l" t="t" r="r" b="b"/>
            <a:pathLst>
              <a:path w="2180115" h="1067431" extrusionOk="0">
                <a:moveTo>
                  <a:pt x="1172115" y="1067431"/>
                </a:moveTo>
                <a:lnTo>
                  <a:pt x="0" y="0"/>
                </a:lnTo>
                <a:lnTo>
                  <a:pt x="2180115" y="1067431"/>
                </a:lnTo>
                <a:lnTo>
                  <a:pt x="1172115" y="1067431"/>
                </a:lnTo>
                <a:close/>
              </a:path>
            </a:pathLst>
          </a:cu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dk1"/>
              </a:solidFill>
              <a:latin typeface="Calibri"/>
              <a:ea typeface="Calibri"/>
              <a:cs typeface="Calibri"/>
              <a:sym typeface="Calibri"/>
            </a:endParaRPr>
          </a:p>
        </p:txBody>
      </p:sp>
      <p:sp>
        <p:nvSpPr>
          <p:cNvPr id="142" name="Google Shape;142;p5"/>
          <p:cNvSpPr/>
          <p:nvPr/>
        </p:nvSpPr>
        <p:spPr>
          <a:xfrm>
            <a:off x="6064477" y="2547934"/>
            <a:ext cx="5184000" cy="941784"/>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sp>
        <p:nvSpPr>
          <p:cNvPr id="143" name="Google Shape;143;p5"/>
          <p:cNvSpPr/>
          <p:nvPr/>
        </p:nvSpPr>
        <p:spPr>
          <a:xfrm rot="-5400000">
            <a:off x="4794876" y="2280438"/>
            <a:ext cx="1003975" cy="1538968"/>
          </a:xfrm>
          <a:custGeom>
            <a:avLst/>
            <a:gdLst/>
            <a:ahLst/>
            <a:cxnLst/>
            <a:rect l="l" t="t" r="r" b="b"/>
            <a:pathLst>
              <a:path w="1074683" h="1075332" extrusionOk="0">
                <a:moveTo>
                  <a:pt x="66683" y="1075332"/>
                </a:moveTo>
                <a:lnTo>
                  <a:pt x="0" y="0"/>
                </a:lnTo>
                <a:lnTo>
                  <a:pt x="1074683" y="1075332"/>
                </a:lnTo>
                <a:lnTo>
                  <a:pt x="66683" y="1075332"/>
                </a:lnTo>
                <a:close/>
              </a:path>
            </a:pathLst>
          </a:custGeom>
          <a:gradFill>
            <a:gsLst>
              <a:gs pos="0">
                <a:srgbClr val="6403F8"/>
              </a:gs>
              <a:gs pos="100000">
                <a:srgbClr val="6403F8"/>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sp>
        <p:nvSpPr>
          <p:cNvPr id="144" name="Google Shape;144;p5"/>
          <p:cNvSpPr/>
          <p:nvPr/>
        </p:nvSpPr>
        <p:spPr>
          <a:xfrm rot="-5400000">
            <a:off x="4209591" y="3825834"/>
            <a:ext cx="2025426" cy="1524165"/>
          </a:xfrm>
          <a:custGeom>
            <a:avLst/>
            <a:gdLst/>
            <a:ahLst/>
            <a:cxnLst/>
            <a:rect l="l" t="t" r="r" b="b"/>
            <a:pathLst>
              <a:path w="2168072" h="1064989" extrusionOk="0">
                <a:moveTo>
                  <a:pt x="0" y="1064989"/>
                </a:moveTo>
                <a:lnTo>
                  <a:pt x="2168072" y="0"/>
                </a:lnTo>
                <a:lnTo>
                  <a:pt x="1008000" y="1064989"/>
                </a:lnTo>
                <a:lnTo>
                  <a:pt x="0" y="1064989"/>
                </a:lnTo>
                <a:close/>
              </a:path>
            </a:pathLst>
          </a:custGeom>
          <a:gradFill>
            <a:gsLst>
              <a:gs pos="0">
                <a:srgbClr val="C97C0C"/>
              </a:gs>
              <a:gs pos="100000">
                <a:srgbClr val="C97C0C"/>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grpSp>
        <p:nvGrpSpPr>
          <p:cNvPr id="145" name="Google Shape;145;p5"/>
          <p:cNvGrpSpPr/>
          <p:nvPr/>
        </p:nvGrpSpPr>
        <p:grpSpPr>
          <a:xfrm>
            <a:off x="971777" y="2655033"/>
            <a:ext cx="3483040" cy="3495618"/>
            <a:chOff x="1130676" y="2793247"/>
            <a:chExt cx="3431456" cy="3443848"/>
          </a:xfrm>
        </p:grpSpPr>
        <p:sp>
          <p:nvSpPr>
            <p:cNvPr id="146" name="Google Shape;146;p5"/>
            <p:cNvSpPr/>
            <p:nvPr/>
          </p:nvSpPr>
          <p:spPr>
            <a:xfrm flipH="1">
              <a:off x="1259632" y="2793247"/>
              <a:ext cx="1656184" cy="1741475"/>
            </a:xfrm>
            <a:custGeom>
              <a:avLst/>
              <a:gdLst/>
              <a:ahLst/>
              <a:cxnLst/>
              <a:rect l="l" t="t" r="r" b="b"/>
              <a:pathLst>
                <a:path w="1656184" h="1741475" extrusionOk="0">
                  <a:moveTo>
                    <a:pt x="853425" y="0"/>
                  </a:moveTo>
                  <a:lnTo>
                    <a:pt x="789249" y="5234"/>
                  </a:lnTo>
                  <a:lnTo>
                    <a:pt x="628247" y="41869"/>
                  </a:lnTo>
                  <a:lnTo>
                    <a:pt x="580396" y="59896"/>
                  </a:lnTo>
                  <a:lnTo>
                    <a:pt x="533110" y="80250"/>
                  </a:lnTo>
                  <a:lnTo>
                    <a:pt x="486948" y="104673"/>
                  </a:lnTo>
                  <a:lnTo>
                    <a:pt x="444164" y="132005"/>
                  </a:lnTo>
                  <a:lnTo>
                    <a:pt x="403069" y="162825"/>
                  </a:lnTo>
                  <a:lnTo>
                    <a:pt x="365352" y="196553"/>
                  </a:lnTo>
                  <a:lnTo>
                    <a:pt x="330449" y="233188"/>
                  </a:lnTo>
                  <a:lnTo>
                    <a:pt x="298924" y="273313"/>
                  </a:lnTo>
                  <a:lnTo>
                    <a:pt x="271340" y="315764"/>
                  </a:lnTo>
                  <a:lnTo>
                    <a:pt x="247696" y="361123"/>
                  </a:lnTo>
                  <a:lnTo>
                    <a:pt x="227993" y="409970"/>
                  </a:lnTo>
                  <a:lnTo>
                    <a:pt x="196468" y="544301"/>
                  </a:lnTo>
                  <a:lnTo>
                    <a:pt x="193653" y="576865"/>
                  </a:lnTo>
                  <a:cubicBezTo>
                    <a:pt x="193278" y="587139"/>
                    <a:pt x="192903" y="597412"/>
                    <a:pt x="192528" y="607686"/>
                  </a:cubicBezTo>
                  <a:cubicBezTo>
                    <a:pt x="192903" y="617184"/>
                    <a:pt x="193278" y="626682"/>
                    <a:pt x="193653" y="636180"/>
                  </a:cubicBezTo>
                  <a:cubicBezTo>
                    <a:pt x="193840" y="645678"/>
                    <a:pt x="194028" y="655177"/>
                    <a:pt x="194216" y="664674"/>
                  </a:cubicBezTo>
                  <a:lnTo>
                    <a:pt x="194216" y="691424"/>
                  </a:lnTo>
                  <a:lnTo>
                    <a:pt x="191402" y="716430"/>
                  </a:lnTo>
                  <a:lnTo>
                    <a:pt x="182958" y="742016"/>
                  </a:lnTo>
                  <a:lnTo>
                    <a:pt x="167758" y="772837"/>
                  </a:lnTo>
                  <a:lnTo>
                    <a:pt x="149181" y="801331"/>
                  </a:lnTo>
                  <a:lnTo>
                    <a:pt x="128915" y="826336"/>
                  </a:lnTo>
                  <a:lnTo>
                    <a:pt x="107523" y="851923"/>
                  </a:lnTo>
                  <a:lnTo>
                    <a:pt x="85005" y="875184"/>
                  </a:lnTo>
                  <a:lnTo>
                    <a:pt x="62487" y="898445"/>
                  </a:lnTo>
                  <a:lnTo>
                    <a:pt x="41095" y="924031"/>
                  </a:lnTo>
                  <a:lnTo>
                    <a:pt x="33777" y="931009"/>
                  </a:lnTo>
                  <a:lnTo>
                    <a:pt x="24769" y="939732"/>
                  </a:lnTo>
                  <a:lnTo>
                    <a:pt x="15200" y="950199"/>
                  </a:lnTo>
                  <a:lnTo>
                    <a:pt x="7319" y="960666"/>
                  </a:lnTo>
                  <a:lnTo>
                    <a:pt x="2252" y="973460"/>
                  </a:lnTo>
                  <a:lnTo>
                    <a:pt x="0" y="987416"/>
                  </a:lnTo>
                  <a:lnTo>
                    <a:pt x="2815" y="1001955"/>
                  </a:lnTo>
                  <a:lnTo>
                    <a:pt x="10133" y="1015911"/>
                  </a:lnTo>
                  <a:lnTo>
                    <a:pt x="22518" y="1027541"/>
                  </a:lnTo>
                  <a:lnTo>
                    <a:pt x="36592" y="1035682"/>
                  </a:lnTo>
                  <a:lnTo>
                    <a:pt x="54043" y="1043243"/>
                  </a:lnTo>
                  <a:lnTo>
                    <a:pt x="72621" y="1049639"/>
                  </a:lnTo>
                  <a:lnTo>
                    <a:pt x="91197" y="1056035"/>
                  </a:lnTo>
                  <a:lnTo>
                    <a:pt x="109212" y="1062432"/>
                  </a:lnTo>
                  <a:lnTo>
                    <a:pt x="126663" y="1069992"/>
                  </a:lnTo>
                  <a:lnTo>
                    <a:pt x="142425" y="1078133"/>
                  </a:lnTo>
                  <a:lnTo>
                    <a:pt x="153685" y="1088601"/>
                  </a:lnTo>
                  <a:lnTo>
                    <a:pt x="150306" y="1102557"/>
                  </a:lnTo>
                  <a:lnTo>
                    <a:pt x="144114" y="1115351"/>
                  </a:lnTo>
                  <a:lnTo>
                    <a:pt x="137921" y="1128725"/>
                  </a:lnTo>
                  <a:lnTo>
                    <a:pt x="131166" y="1141518"/>
                  </a:lnTo>
                  <a:lnTo>
                    <a:pt x="124974" y="1154312"/>
                  </a:lnTo>
                  <a:lnTo>
                    <a:pt x="120471" y="1167105"/>
                  </a:lnTo>
                  <a:lnTo>
                    <a:pt x="118781" y="1178735"/>
                  </a:lnTo>
                  <a:lnTo>
                    <a:pt x="119907" y="1191529"/>
                  </a:lnTo>
                  <a:lnTo>
                    <a:pt x="126100" y="1203159"/>
                  </a:lnTo>
                  <a:lnTo>
                    <a:pt x="137359" y="1214790"/>
                  </a:lnTo>
                  <a:lnTo>
                    <a:pt x="153685" y="1226420"/>
                  </a:lnTo>
                  <a:lnTo>
                    <a:pt x="150306" y="1235725"/>
                  </a:lnTo>
                  <a:lnTo>
                    <a:pt x="145240" y="1245029"/>
                  </a:lnTo>
                  <a:lnTo>
                    <a:pt x="141300" y="1256077"/>
                  </a:lnTo>
                  <a:lnTo>
                    <a:pt x="140174" y="1267708"/>
                  </a:lnTo>
                  <a:lnTo>
                    <a:pt x="142425" y="1279339"/>
                  </a:lnTo>
                  <a:lnTo>
                    <a:pt x="148618" y="1289806"/>
                  </a:lnTo>
                  <a:lnTo>
                    <a:pt x="156499" y="1297947"/>
                  </a:lnTo>
                  <a:lnTo>
                    <a:pt x="166632" y="1305506"/>
                  </a:lnTo>
                  <a:lnTo>
                    <a:pt x="176765" y="1310740"/>
                  </a:lnTo>
                  <a:lnTo>
                    <a:pt x="186335" y="1317137"/>
                  </a:lnTo>
                  <a:lnTo>
                    <a:pt x="195343" y="1325860"/>
                  </a:lnTo>
                  <a:lnTo>
                    <a:pt x="200408" y="1335164"/>
                  </a:lnTo>
                  <a:lnTo>
                    <a:pt x="205475" y="1352028"/>
                  </a:lnTo>
                  <a:lnTo>
                    <a:pt x="205475" y="1371218"/>
                  </a:lnTo>
                  <a:lnTo>
                    <a:pt x="203787" y="1389245"/>
                  </a:lnTo>
                  <a:lnTo>
                    <a:pt x="199283" y="1407854"/>
                  </a:lnTo>
                  <a:lnTo>
                    <a:pt x="195343" y="1425881"/>
                  </a:lnTo>
                  <a:lnTo>
                    <a:pt x="192528" y="1442163"/>
                  </a:lnTo>
                  <a:lnTo>
                    <a:pt x="190276" y="1465424"/>
                  </a:lnTo>
                  <a:lnTo>
                    <a:pt x="192528" y="1486358"/>
                  </a:lnTo>
                  <a:lnTo>
                    <a:pt x="198719" y="1505548"/>
                  </a:lnTo>
                  <a:lnTo>
                    <a:pt x="206601" y="1522413"/>
                  </a:lnTo>
                  <a:lnTo>
                    <a:pt x="217860" y="1535787"/>
                  </a:lnTo>
                  <a:lnTo>
                    <a:pt x="232497" y="1548581"/>
                  </a:lnTo>
                  <a:lnTo>
                    <a:pt x="246570" y="1559048"/>
                  </a:lnTo>
                  <a:lnTo>
                    <a:pt x="262896" y="1567771"/>
                  </a:lnTo>
                  <a:lnTo>
                    <a:pt x="279221" y="1575331"/>
                  </a:lnTo>
                  <a:lnTo>
                    <a:pt x="295546" y="1579401"/>
                  </a:lnTo>
                  <a:lnTo>
                    <a:pt x="325383" y="1584635"/>
                  </a:lnTo>
                  <a:lnTo>
                    <a:pt x="356908" y="1586961"/>
                  </a:lnTo>
                  <a:lnTo>
                    <a:pt x="390121" y="1585798"/>
                  </a:lnTo>
                  <a:lnTo>
                    <a:pt x="422772" y="1582309"/>
                  </a:lnTo>
                  <a:lnTo>
                    <a:pt x="455423" y="1578238"/>
                  </a:lnTo>
                  <a:lnTo>
                    <a:pt x="486385" y="1571841"/>
                  </a:lnTo>
                  <a:lnTo>
                    <a:pt x="513969" y="1564281"/>
                  </a:lnTo>
                  <a:lnTo>
                    <a:pt x="529900" y="1558923"/>
                  </a:lnTo>
                  <a:lnTo>
                    <a:pt x="609866" y="1741475"/>
                  </a:lnTo>
                  <a:lnTo>
                    <a:pt x="699234" y="1702328"/>
                  </a:lnTo>
                  <a:lnTo>
                    <a:pt x="697686" y="1708838"/>
                  </a:lnTo>
                  <a:lnTo>
                    <a:pt x="1413007" y="1487444"/>
                  </a:lnTo>
                  <a:lnTo>
                    <a:pt x="1412429" y="1485195"/>
                  </a:lnTo>
                  <a:lnTo>
                    <a:pt x="1405111" y="1455538"/>
                  </a:lnTo>
                  <a:lnTo>
                    <a:pt x="1398918" y="1425881"/>
                  </a:lnTo>
                  <a:lnTo>
                    <a:pt x="1394978" y="1398549"/>
                  </a:lnTo>
                  <a:lnTo>
                    <a:pt x="1392163" y="1372381"/>
                  </a:lnTo>
                  <a:lnTo>
                    <a:pt x="1391037" y="1350865"/>
                  </a:lnTo>
                  <a:lnTo>
                    <a:pt x="1392163" y="1332837"/>
                  </a:lnTo>
                  <a:lnTo>
                    <a:pt x="1401171" y="1295039"/>
                  </a:lnTo>
                  <a:lnTo>
                    <a:pt x="1412429" y="1260148"/>
                  </a:lnTo>
                  <a:lnTo>
                    <a:pt x="1426503" y="1227001"/>
                  </a:lnTo>
                  <a:lnTo>
                    <a:pt x="1443954" y="1197926"/>
                  </a:lnTo>
                  <a:lnTo>
                    <a:pt x="1469849" y="1161872"/>
                  </a:lnTo>
                  <a:lnTo>
                    <a:pt x="1496308" y="1125818"/>
                  </a:lnTo>
                  <a:lnTo>
                    <a:pt x="1522767" y="1090926"/>
                  </a:lnTo>
                  <a:lnTo>
                    <a:pt x="1549788" y="1053710"/>
                  </a:lnTo>
                  <a:lnTo>
                    <a:pt x="1573995" y="1015911"/>
                  </a:lnTo>
                  <a:lnTo>
                    <a:pt x="1597637" y="976949"/>
                  </a:lnTo>
                  <a:lnTo>
                    <a:pt x="1617341" y="934499"/>
                  </a:lnTo>
                  <a:lnTo>
                    <a:pt x="1633666" y="889140"/>
                  </a:lnTo>
                  <a:lnTo>
                    <a:pt x="1646051" y="836222"/>
                  </a:lnTo>
                  <a:lnTo>
                    <a:pt x="1652807" y="782141"/>
                  </a:lnTo>
                  <a:lnTo>
                    <a:pt x="1656184" y="726897"/>
                  </a:lnTo>
                  <a:cubicBezTo>
                    <a:pt x="1655809" y="708289"/>
                    <a:pt x="1655434" y="689680"/>
                    <a:pt x="1655059" y="671072"/>
                  </a:cubicBezTo>
                  <a:lnTo>
                    <a:pt x="1651118" y="616409"/>
                  </a:lnTo>
                  <a:lnTo>
                    <a:pt x="1642674" y="563490"/>
                  </a:lnTo>
                  <a:lnTo>
                    <a:pt x="1631415" y="511736"/>
                  </a:lnTo>
                  <a:lnTo>
                    <a:pt x="1617341" y="464051"/>
                  </a:lnTo>
                  <a:lnTo>
                    <a:pt x="1601579" y="420438"/>
                  </a:lnTo>
                  <a:lnTo>
                    <a:pt x="1583565" y="381475"/>
                  </a:lnTo>
                  <a:lnTo>
                    <a:pt x="1556543" y="334954"/>
                  </a:lnTo>
                  <a:lnTo>
                    <a:pt x="1527270" y="290759"/>
                  </a:lnTo>
                  <a:lnTo>
                    <a:pt x="1494056" y="249471"/>
                  </a:lnTo>
                  <a:lnTo>
                    <a:pt x="1458590" y="209928"/>
                  </a:lnTo>
                  <a:lnTo>
                    <a:pt x="1419747" y="174455"/>
                  </a:lnTo>
                  <a:lnTo>
                    <a:pt x="1376400" y="141309"/>
                  </a:lnTo>
                  <a:lnTo>
                    <a:pt x="1331365" y="111652"/>
                  </a:lnTo>
                  <a:lnTo>
                    <a:pt x="1283515" y="85483"/>
                  </a:lnTo>
                  <a:lnTo>
                    <a:pt x="1231161" y="63386"/>
                  </a:lnTo>
                  <a:lnTo>
                    <a:pt x="1177119" y="43033"/>
                  </a:lnTo>
                  <a:lnTo>
                    <a:pt x="1118572" y="27332"/>
                  </a:lnTo>
                  <a:lnTo>
                    <a:pt x="1057210" y="14538"/>
                  </a:lnTo>
                  <a:lnTo>
                    <a:pt x="993036" y="5815"/>
                  </a:lnTo>
                  <a:lnTo>
                    <a:pt x="925482" y="582"/>
                  </a:lnTo>
                  <a:close/>
                </a:path>
              </a:pathLst>
            </a:custGeom>
            <a:solidFill>
              <a:srgbClr val="BFBF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701"/>
                <a:buFont typeface="Arial"/>
                <a:buNone/>
              </a:pPr>
              <a:endParaRPr sz="2701" b="0" i="0" u="none" strike="noStrike" cap="none">
                <a:solidFill>
                  <a:schemeClr val="dk1"/>
                </a:solidFill>
                <a:latin typeface="Calibri"/>
                <a:ea typeface="Calibri"/>
                <a:cs typeface="Calibri"/>
                <a:sym typeface="Calibri"/>
              </a:endParaRPr>
            </a:p>
          </p:txBody>
        </p:sp>
        <p:sp>
          <p:nvSpPr>
            <p:cNvPr id="147" name="Google Shape;147;p5"/>
            <p:cNvSpPr/>
            <p:nvPr/>
          </p:nvSpPr>
          <p:spPr>
            <a:xfrm>
              <a:off x="2733332" y="3284983"/>
              <a:ext cx="1828800" cy="648072"/>
            </a:xfrm>
            <a:custGeom>
              <a:avLst/>
              <a:gdLst/>
              <a:ahLst/>
              <a:cxnLst/>
              <a:rect l="l" t="t" r="r" b="b"/>
              <a:pathLst>
                <a:path w="1828800" h="648072" extrusionOk="0">
                  <a:moveTo>
                    <a:pt x="1605221" y="0"/>
                  </a:moveTo>
                  <a:lnTo>
                    <a:pt x="1764347" y="0"/>
                  </a:lnTo>
                  <a:cubicBezTo>
                    <a:pt x="1799943" y="0"/>
                    <a:pt x="1828800" y="28857"/>
                    <a:pt x="1828800" y="64453"/>
                  </a:cubicBezTo>
                  <a:lnTo>
                    <a:pt x="1828800" y="583619"/>
                  </a:lnTo>
                  <a:cubicBezTo>
                    <a:pt x="1828800" y="619215"/>
                    <a:pt x="1799943" y="648072"/>
                    <a:pt x="1764347" y="648072"/>
                  </a:cubicBezTo>
                  <a:lnTo>
                    <a:pt x="1605221" y="648072"/>
                  </a:lnTo>
                  <a:cubicBezTo>
                    <a:pt x="1569625" y="648072"/>
                    <a:pt x="1540768" y="619215"/>
                    <a:pt x="1540768" y="583619"/>
                  </a:cubicBezTo>
                  <a:lnTo>
                    <a:pt x="1540768" y="581685"/>
                  </a:lnTo>
                  <a:lnTo>
                    <a:pt x="250059" y="581685"/>
                  </a:lnTo>
                  <a:cubicBezTo>
                    <a:pt x="224426" y="581685"/>
                    <a:pt x="203646" y="560905"/>
                    <a:pt x="203646" y="535272"/>
                  </a:cubicBezTo>
                  <a:lnTo>
                    <a:pt x="203646" y="466247"/>
                  </a:lnTo>
                  <a:cubicBezTo>
                    <a:pt x="203230" y="466497"/>
                    <a:pt x="202808" y="466502"/>
                    <a:pt x="202384" y="466502"/>
                  </a:cubicBezTo>
                  <a:lnTo>
                    <a:pt x="49692" y="466502"/>
                  </a:lnTo>
                  <a:cubicBezTo>
                    <a:pt x="22248" y="466502"/>
                    <a:pt x="0" y="444254"/>
                    <a:pt x="0" y="416810"/>
                  </a:cubicBezTo>
                  <a:lnTo>
                    <a:pt x="0" y="193708"/>
                  </a:lnTo>
                  <a:cubicBezTo>
                    <a:pt x="0" y="166264"/>
                    <a:pt x="22248" y="144016"/>
                    <a:pt x="49692" y="144016"/>
                  </a:cubicBezTo>
                  <a:lnTo>
                    <a:pt x="202384" y="144016"/>
                  </a:lnTo>
                  <a:lnTo>
                    <a:pt x="203646" y="144271"/>
                  </a:lnTo>
                  <a:lnTo>
                    <a:pt x="203646" y="112801"/>
                  </a:lnTo>
                  <a:cubicBezTo>
                    <a:pt x="203646" y="87168"/>
                    <a:pt x="224426" y="66388"/>
                    <a:pt x="250059" y="66388"/>
                  </a:cubicBezTo>
                  <a:lnTo>
                    <a:pt x="1540768" y="66388"/>
                  </a:lnTo>
                  <a:lnTo>
                    <a:pt x="1540768" y="64453"/>
                  </a:lnTo>
                  <a:cubicBezTo>
                    <a:pt x="1540768" y="28857"/>
                    <a:pt x="1569625" y="0"/>
                    <a:pt x="160522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sp>
          <p:nvSpPr>
            <p:cNvPr id="148" name="Google Shape;148;p5"/>
            <p:cNvSpPr/>
            <p:nvPr/>
          </p:nvSpPr>
          <p:spPr>
            <a:xfrm>
              <a:off x="1130676" y="4159425"/>
              <a:ext cx="2759432" cy="2077670"/>
            </a:xfrm>
            <a:custGeom>
              <a:avLst/>
              <a:gdLst/>
              <a:ahLst/>
              <a:cxnLst/>
              <a:rect l="l" t="t" r="r" b="b"/>
              <a:pathLst>
                <a:path w="2759430" h="2077670" extrusionOk="0">
                  <a:moveTo>
                    <a:pt x="221873" y="183976"/>
                  </a:moveTo>
                  <a:cubicBezTo>
                    <a:pt x="-257552" y="923751"/>
                    <a:pt x="200156" y="1839025"/>
                    <a:pt x="128952" y="2064983"/>
                  </a:cubicBezTo>
                  <a:lnTo>
                    <a:pt x="1861333" y="2077670"/>
                  </a:lnTo>
                  <a:lnTo>
                    <a:pt x="1831598" y="1698451"/>
                  </a:lnTo>
                  <a:cubicBezTo>
                    <a:pt x="2577484" y="1720658"/>
                    <a:pt x="2947680" y="1991050"/>
                    <a:pt x="2664150" y="130334"/>
                  </a:cubicBezTo>
                  <a:cubicBezTo>
                    <a:pt x="2255473" y="54071"/>
                    <a:pt x="2191599" y="89110"/>
                    <a:pt x="2054394" y="98409"/>
                  </a:cubicBezTo>
                  <a:cubicBezTo>
                    <a:pt x="2046378" y="39791"/>
                    <a:pt x="2053381" y="49121"/>
                    <a:pt x="2030082" y="303"/>
                  </a:cubicBezTo>
                  <a:cubicBezTo>
                    <a:pt x="1964498" y="-945"/>
                    <a:pt x="2000929" y="826"/>
                    <a:pt x="1898273" y="22051"/>
                  </a:cubicBezTo>
                  <a:cubicBezTo>
                    <a:pt x="1904623" y="280813"/>
                    <a:pt x="1890896" y="525885"/>
                    <a:pt x="1900421" y="783060"/>
                  </a:cubicBezTo>
                  <a:cubicBezTo>
                    <a:pt x="1749728" y="751246"/>
                    <a:pt x="1517512" y="597607"/>
                    <a:pt x="1226678" y="497145"/>
                  </a:cubicBezTo>
                  <a:cubicBezTo>
                    <a:pt x="1226550" y="618676"/>
                    <a:pt x="1264864" y="688113"/>
                    <a:pt x="1130871" y="572491"/>
                  </a:cubicBezTo>
                  <a:cubicBezTo>
                    <a:pt x="766733" y="481334"/>
                    <a:pt x="654943" y="385765"/>
                    <a:pt x="221873" y="1839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sp>
          <p:nvSpPr>
            <p:cNvPr id="149" name="Google Shape;149;p5"/>
            <p:cNvSpPr/>
            <p:nvPr/>
          </p:nvSpPr>
          <p:spPr>
            <a:xfrm>
              <a:off x="1353101" y="4180869"/>
              <a:ext cx="1094108" cy="581411"/>
            </a:xfrm>
            <a:custGeom>
              <a:avLst/>
              <a:gdLst/>
              <a:ahLst/>
              <a:cxnLst/>
              <a:rect l="l" t="t" r="r" b="b"/>
              <a:pathLst>
                <a:path w="1094108" h="581411" extrusionOk="0">
                  <a:moveTo>
                    <a:pt x="0" y="200851"/>
                  </a:moveTo>
                  <a:lnTo>
                    <a:pt x="95139" y="0"/>
                  </a:lnTo>
                  <a:lnTo>
                    <a:pt x="1025396" y="338276"/>
                  </a:lnTo>
                  <a:lnTo>
                    <a:pt x="1094108" y="412273"/>
                  </a:lnTo>
                  <a:lnTo>
                    <a:pt x="1078252" y="517984"/>
                  </a:lnTo>
                  <a:lnTo>
                    <a:pt x="1014825" y="480985"/>
                  </a:lnTo>
                  <a:lnTo>
                    <a:pt x="998968" y="581411"/>
                  </a:lnTo>
                  <a:cubicBezTo>
                    <a:pt x="634554" y="475508"/>
                    <a:pt x="332989" y="327704"/>
                    <a:pt x="0" y="200851"/>
                  </a:cubicBezTo>
                  <a:close/>
                </a:path>
              </a:pathLst>
            </a:cu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sp>
          <p:nvSpPr>
            <p:cNvPr id="150" name="Google Shape;150;p5"/>
            <p:cNvSpPr/>
            <p:nvPr/>
          </p:nvSpPr>
          <p:spPr>
            <a:xfrm>
              <a:off x="3076189" y="4038629"/>
              <a:ext cx="591981" cy="227104"/>
            </a:xfrm>
            <a:custGeom>
              <a:avLst/>
              <a:gdLst/>
              <a:ahLst/>
              <a:cxnLst/>
              <a:rect l="l" t="t" r="r" b="b"/>
              <a:pathLst>
                <a:path w="591981" h="227104" extrusionOk="0">
                  <a:moveTo>
                    <a:pt x="5285" y="142240"/>
                  </a:moveTo>
                  <a:lnTo>
                    <a:pt x="0" y="36528"/>
                  </a:lnTo>
                  <a:lnTo>
                    <a:pt x="163774" y="0"/>
                  </a:lnTo>
                  <a:cubicBezTo>
                    <a:pt x="163800" y="29795"/>
                    <a:pt x="195069" y="54382"/>
                    <a:pt x="195095" y="84177"/>
                  </a:cubicBezTo>
                  <a:cubicBezTo>
                    <a:pt x="397943" y="29168"/>
                    <a:pt x="389368" y="75290"/>
                    <a:pt x="581409" y="84099"/>
                  </a:cubicBezTo>
                  <a:lnTo>
                    <a:pt x="591981" y="221522"/>
                  </a:lnTo>
                  <a:cubicBezTo>
                    <a:pt x="431653" y="200380"/>
                    <a:pt x="276532" y="231780"/>
                    <a:pt x="116204" y="226495"/>
                  </a:cubicBezTo>
                  <a:lnTo>
                    <a:pt x="105475" y="136641"/>
                  </a:lnTo>
                  <a:lnTo>
                    <a:pt x="5285" y="142240"/>
                  </a:lnTo>
                  <a:close/>
                </a:path>
              </a:pathLst>
            </a:cu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sp>
          <p:nvSpPr>
            <p:cNvPr id="151" name="Google Shape;151;p5"/>
            <p:cNvSpPr/>
            <p:nvPr/>
          </p:nvSpPr>
          <p:spPr>
            <a:xfrm>
              <a:off x="2985409" y="3255814"/>
              <a:ext cx="669512" cy="864666"/>
            </a:xfrm>
            <a:custGeom>
              <a:avLst/>
              <a:gdLst/>
              <a:ahLst/>
              <a:cxnLst/>
              <a:rect l="l" t="t" r="r" b="b"/>
              <a:pathLst>
                <a:path w="669512" h="864666" extrusionOk="0">
                  <a:moveTo>
                    <a:pt x="259920" y="864666"/>
                  </a:moveTo>
                  <a:cubicBezTo>
                    <a:pt x="237695" y="826606"/>
                    <a:pt x="245159" y="825008"/>
                    <a:pt x="231321" y="801837"/>
                  </a:cubicBezTo>
                  <a:cubicBezTo>
                    <a:pt x="184826" y="794994"/>
                    <a:pt x="202292" y="803651"/>
                    <a:pt x="127906" y="807279"/>
                  </a:cubicBezTo>
                  <a:cubicBezTo>
                    <a:pt x="107042" y="780972"/>
                    <a:pt x="6350" y="576410"/>
                    <a:pt x="0" y="526971"/>
                  </a:cubicBezTo>
                  <a:cubicBezTo>
                    <a:pt x="58964" y="502024"/>
                    <a:pt x="28977" y="523479"/>
                    <a:pt x="89806" y="510643"/>
                  </a:cubicBezTo>
                  <a:cubicBezTo>
                    <a:pt x="46082" y="333121"/>
                    <a:pt x="-8516" y="81486"/>
                    <a:pt x="62892" y="60790"/>
                  </a:cubicBezTo>
                  <a:cubicBezTo>
                    <a:pt x="138478" y="39627"/>
                    <a:pt x="162358" y="62006"/>
                    <a:pt x="183515" y="130650"/>
                  </a:cubicBezTo>
                  <a:cubicBezTo>
                    <a:pt x="185607" y="62583"/>
                    <a:pt x="163207" y="19009"/>
                    <a:pt x="238778" y="5370"/>
                  </a:cubicBezTo>
                  <a:cubicBezTo>
                    <a:pt x="335937" y="-2341"/>
                    <a:pt x="301811" y="117924"/>
                    <a:pt x="325596" y="117043"/>
                  </a:cubicBezTo>
                  <a:cubicBezTo>
                    <a:pt x="328806" y="55378"/>
                    <a:pt x="299358" y="7320"/>
                    <a:pt x="381488" y="84"/>
                  </a:cubicBezTo>
                  <a:cubicBezTo>
                    <a:pt x="488285" y="-2989"/>
                    <a:pt x="459008" y="78303"/>
                    <a:pt x="481441" y="121494"/>
                  </a:cubicBezTo>
                  <a:cubicBezTo>
                    <a:pt x="497140" y="80657"/>
                    <a:pt x="482904" y="31655"/>
                    <a:pt x="561196" y="37083"/>
                  </a:cubicBezTo>
                  <a:cubicBezTo>
                    <a:pt x="672580" y="39816"/>
                    <a:pt x="669666" y="488862"/>
                    <a:pt x="669472" y="578679"/>
                  </a:cubicBezTo>
                  <a:cubicBezTo>
                    <a:pt x="666751" y="690178"/>
                    <a:pt x="672193" y="766300"/>
                    <a:pt x="653143" y="864193"/>
                  </a:cubicBezTo>
                  <a:cubicBezTo>
                    <a:pt x="514812" y="859815"/>
                    <a:pt x="460845" y="856509"/>
                    <a:pt x="259920" y="864666"/>
                  </a:cubicBezTo>
                  <a:close/>
                </a:path>
              </a:pathLst>
            </a:cu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grpSp>
      <p:grpSp>
        <p:nvGrpSpPr>
          <p:cNvPr id="152" name="Google Shape;152;p5"/>
          <p:cNvGrpSpPr/>
          <p:nvPr/>
        </p:nvGrpSpPr>
        <p:grpSpPr>
          <a:xfrm>
            <a:off x="7214696" y="1464003"/>
            <a:ext cx="3670569" cy="761180"/>
            <a:chOff x="803640" y="3362835"/>
            <a:chExt cx="2059800" cy="761180"/>
          </a:xfrm>
        </p:grpSpPr>
        <p:sp>
          <p:nvSpPr>
            <p:cNvPr id="153" name="Google Shape;153;p5"/>
            <p:cNvSpPr txBox="1"/>
            <p:nvPr/>
          </p:nvSpPr>
          <p:spPr>
            <a:xfrm>
              <a:off x="803640" y="3477515"/>
              <a:ext cx="2059800" cy="6465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Calibri"/>
                  <a:ea typeface="Calibri"/>
                  <a:cs typeface="Calibri"/>
                  <a:sym typeface="Calibri"/>
                </a:rPr>
                <a:t>The project involves the design of a one page fro</a:t>
              </a:r>
              <a:r>
                <a:rPr lang="en-US" sz="1200">
                  <a:solidFill>
                    <a:schemeClr val="lt1"/>
                  </a:solidFill>
                  <a:latin typeface="Calibri"/>
                  <a:ea typeface="Calibri"/>
                  <a:cs typeface="Calibri"/>
                  <a:sym typeface="Calibri"/>
                </a:rPr>
                <a:t>ntend</a:t>
              </a:r>
              <a:r>
                <a:rPr lang="en-US" sz="1200" b="0" i="0" u="none" strike="noStrike" cap="none">
                  <a:solidFill>
                    <a:schemeClr val="lt1"/>
                  </a:solidFill>
                  <a:latin typeface="Calibri"/>
                  <a:ea typeface="Calibri"/>
                  <a:cs typeface="Calibri"/>
                  <a:sym typeface="Calibri"/>
                </a:rPr>
                <a:t> Web application and backend whic</a:t>
              </a:r>
              <a:r>
                <a:rPr lang="en-US" sz="1200">
                  <a:solidFill>
                    <a:schemeClr val="lt1"/>
                  </a:solidFill>
                  <a:latin typeface="Calibri"/>
                  <a:ea typeface="Calibri"/>
                  <a:cs typeface="Calibri"/>
                  <a:sym typeface="Calibri"/>
                </a:rPr>
                <a:t>h powers the </a:t>
              </a:r>
              <a:r>
                <a:rPr lang="en-US" sz="1200" b="0" i="0" u="none" strike="noStrike" cap="none">
                  <a:solidFill>
                    <a:schemeClr val="lt1"/>
                  </a:solidFill>
                  <a:latin typeface="Calibri"/>
                  <a:ea typeface="Calibri"/>
                  <a:cs typeface="Calibri"/>
                  <a:sym typeface="Calibri"/>
                </a:rPr>
                <a:t>inventory management system.</a:t>
              </a:r>
              <a:endParaRPr sz="1200" b="0" i="0" u="none" strike="noStrike" cap="none">
                <a:solidFill>
                  <a:schemeClr val="lt1"/>
                </a:solidFill>
                <a:latin typeface="Calibri"/>
                <a:ea typeface="Calibri"/>
                <a:cs typeface="Calibri"/>
                <a:sym typeface="Calibri"/>
              </a:endParaRPr>
            </a:p>
          </p:txBody>
        </p:sp>
        <p:sp>
          <p:nvSpPr>
            <p:cNvPr id="154" name="Google Shape;154;p5"/>
            <p:cNvSpPr txBox="1"/>
            <p:nvPr/>
          </p:nvSpPr>
          <p:spPr>
            <a:xfrm>
              <a:off x="803640" y="3362835"/>
              <a:ext cx="2059657" cy="276999"/>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200"/>
                <a:buFont typeface="Arial"/>
                <a:buNone/>
              </a:pPr>
              <a:endParaRPr sz="1200" b="1" i="0" u="none" strike="noStrike" cap="none">
                <a:solidFill>
                  <a:schemeClr val="lt1"/>
                </a:solidFill>
                <a:latin typeface="Calibri"/>
                <a:ea typeface="Calibri"/>
                <a:cs typeface="Calibri"/>
                <a:sym typeface="Calibri"/>
              </a:endParaRPr>
            </a:p>
          </p:txBody>
        </p:sp>
      </p:grpSp>
      <p:sp>
        <p:nvSpPr>
          <p:cNvPr id="155" name="Google Shape;155;p5"/>
          <p:cNvSpPr txBox="1"/>
          <p:nvPr/>
        </p:nvSpPr>
        <p:spPr>
          <a:xfrm>
            <a:off x="7296657" y="2644985"/>
            <a:ext cx="3670314" cy="830997"/>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Calibri"/>
                <a:ea typeface="Calibri"/>
                <a:cs typeface="Calibri"/>
                <a:sym typeface="Calibri"/>
              </a:rPr>
              <a:t>The system will rely heavily on the frequent user purchase behavior on the front-end to drive inventory deductions at the backend which can be automated at certain thresholds.</a:t>
            </a:r>
            <a:endParaRPr sz="1200" b="0" i="0" u="none" strike="noStrike" cap="none">
              <a:solidFill>
                <a:schemeClr val="lt1"/>
              </a:solidFill>
              <a:latin typeface="Calibri"/>
              <a:ea typeface="Calibri"/>
              <a:cs typeface="Calibri"/>
              <a:sym typeface="Calibri"/>
            </a:endParaRPr>
          </a:p>
        </p:txBody>
      </p:sp>
      <p:sp>
        <p:nvSpPr>
          <p:cNvPr id="156" name="Google Shape;156;p5"/>
          <p:cNvSpPr txBox="1"/>
          <p:nvPr/>
        </p:nvSpPr>
        <p:spPr>
          <a:xfrm>
            <a:off x="7214696" y="4822560"/>
            <a:ext cx="3670314" cy="646331"/>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Calibri"/>
                <a:ea typeface="Calibri"/>
                <a:cs typeface="Calibri"/>
                <a:sym typeface="Calibri"/>
              </a:rPr>
              <a:t> The inventory management system will improve customer experience, drive growth opportunities for business and can be scaled as business expands.</a:t>
            </a:r>
            <a:endParaRPr sz="1200" b="0" i="0" u="none" strike="noStrike" cap="none">
              <a:solidFill>
                <a:schemeClr val="lt1"/>
              </a:solidFill>
              <a:latin typeface="Calibri"/>
              <a:ea typeface="Calibri"/>
              <a:cs typeface="Calibri"/>
              <a:sym typeface="Calibri"/>
            </a:endParaRPr>
          </a:p>
        </p:txBody>
      </p:sp>
      <p:sp>
        <p:nvSpPr>
          <p:cNvPr id="157" name="Google Shape;157;p5"/>
          <p:cNvSpPr/>
          <p:nvPr/>
        </p:nvSpPr>
        <p:spPr>
          <a:xfrm>
            <a:off x="6456455" y="1602502"/>
            <a:ext cx="559474" cy="551206"/>
          </a:xfrm>
          <a:custGeom>
            <a:avLst/>
            <a:gdLst/>
            <a:ahLst/>
            <a:cxnLst/>
            <a:rect l="l" t="t" r="r" b="b"/>
            <a:pathLst>
              <a:path w="3994694" h="3935658" extrusionOk="0">
                <a:moveTo>
                  <a:pt x="3059053" y="3287658"/>
                </a:moveTo>
                <a:lnTo>
                  <a:pt x="3994694" y="3287658"/>
                </a:lnTo>
                <a:lnTo>
                  <a:pt x="3994694" y="3935658"/>
                </a:lnTo>
                <a:lnTo>
                  <a:pt x="3059053" y="3935658"/>
                </a:lnTo>
                <a:close/>
                <a:moveTo>
                  <a:pt x="1259497" y="3287658"/>
                </a:moveTo>
                <a:lnTo>
                  <a:pt x="2915681" y="3287658"/>
                </a:lnTo>
                <a:lnTo>
                  <a:pt x="2915681" y="3935658"/>
                </a:lnTo>
                <a:lnTo>
                  <a:pt x="1259497" y="3935658"/>
                </a:lnTo>
                <a:close/>
                <a:moveTo>
                  <a:pt x="0" y="3287658"/>
                </a:moveTo>
                <a:lnTo>
                  <a:pt x="1116124" y="3287658"/>
                </a:lnTo>
                <a:lnTo>
                  <a:pt x="1116124" y="3935658"/>
                </a:lnTo>
                <a:lnTo>
                  <a:pt x="0" y="3935658"/>
                </a:lnTo>
                <a:close/>
                <a:moveTo>
                  <a:pt x="3886694" y="2470824"/>
                </a:moveTo>
                <a:lnTo>
                  <a:pt x="3994694" y="2470824"/>
                </a:lnTo>
                <a:lnTo>
                  <a:pt x="3994694" y="3118824"/>
                </a:lnTo>
                <a:lnTo>
                  <a:pt x="3886694" y="3118824"/>
                </a:lnTo>
                <a:close/>
                <a:moveTo>
                  <a:pt x="2123068" y="2470824"/>
                </a:moveTo>
                <a:lnTo>
                  <a:pt x="3779252" y="2470824"/>
                </a:lnTo>
                <a:lnTo>
                  <a:pt x="3779252" y="3118824"/>
                </a:lnTo>
                <a:lnTo>
                  <a:pt x="2123068" y="3118824"/>
                </a:lnTo>
                <a:close/>
                <a:moveTo>
                  <a:pt x="359442" y="2470824"/>
                </a:moveTo>
                <a:lnTo>
                  <a:pt x="2015626" y="2470824"/>
                </a:lnTo>
                <a:lnTo>
                  <a:pt x="2015626" y="3118824"/>
                </a:lnTo>
                <a:lnTo>
                  <a:pt x="359442" y="3118824"/>
                </a:lnTo>
                <a:close/>
                <a:moveTo>
                  <a:pt x="0" y="2470824"/>
                </a:moveTo>
                <a:lnTo>
                  <a:pt x="252000" y="2470824"/>
                </a:lnTo>
                <a:lnTo>
                  <a:pt x="252000" y="3118824"/>
                </a:lnTo>
                <a:lnTo>
                  <a:pt x="0" y="3118824"/>
                </a:lnTo>
                <a:close/>
                <a:moveTo>
                  <a:pt x="3059053" y="1635982"/>
                </a:moveTo>
                <a:lnTo>
                  <a:pt x="3994694" y="1635982"/>
                </a:lnTo>
                <a:lnTo>
                  <a:pt x="3994694" y="2283982"/>
                </a:lnTo>
                <a:lnTo>
                  <a:pt x="3059053" y="2283982"/>
                </a:lnTo>
                <a:close/>
                <a:moveTo>
                  <a:pt x="1259496" y="1635982"/>
                </a:moveTo>
                <a:lnTo>
                  <a:pt x="2915680" y="1635982"/>
                </a:lnTo>
                <a:lnTo>
                  <a:pt x="2915680" y="2283982"/>
                </a:lnTo>
                <a:lnTo>
                  <a:pt x="1259496" y="2283982"/>
                </a:lnTo>
                <a:close/>
                <a:moveTo>
                  <a:pt x="0" y="1635982"/>
                </a:moveTo>
                <a:lnTo>
                  <a:pt x="1116124" y="1635982"/>
                </a:lnTo>
                <a:lnTo>
                  <a:pt x="1116124" y="2283982"/>
                </a:lnTo>
                <a:lnTo>
                  <a:pt x="0" y="2283982"/>
                </a:lnTo>
                <a:close/>
                <a:moveTo>
                  <a:pt x="3886694" y="836400"/>
                </a:moveTo>
                <a:lnTo>
                  <a:pt x="3994694" y="836400"/>
                </a:lnTo>
                <a:lnTo>
                  <a:pt x="3994694" y="1484400"/>
                </a:lnTo>
                <a:lnTo>
                  <a:pt x="3886694" y="1484400"/>
                </a:lnTo>
                <a:close/>
                <a:moveTo>
                  <a:pt x="2123068" y="820634"/>
                </a:moveTo>
                <a:lnTo>
                  <a:pt x="3779252" y="820634"/>
                </a:lnTo>
                <a:lnTo>
                  <a:pt x="3779252" y="1468634"/>
                </a:lnTo>
                <a:lnTo>
                  <a:pt x="2123068" y="1468634"/>
                </a:lnTo>
                <a:close/>
                <a:moveTo>
                  <a:pt x="359442" y="820634"/>
                </a:moveTo>
                <a:lnTo>
                  <a:pt x="2015626" y="820634"/>
                </a:lnTo>
                <a:lnTo>
                  <a:pt x="2015626" y="1468634"/>
                </a:lnTo>
                <a:lnTo>
                  <a:pt x="359442" y="1468634"/>
                </a:lnTo>
                <a:close/>
                <a:moveTo>
                  <a:pt x="0" y="820634"/>
                </a:moveTo>
                <a:lnTo>
                  <a:pt x="252000" y="820634"/>
                </a:lnTo>
                <a:lnTo>
                  <a:pt x="252000" y="1468634"/>
                </a:lnTo>
                <a:lnTo>
                  <a:pt x="0" y="1468634"/>
                </a:lnTo>
                <a:close/>
                <a:moveTo>
                  <a:pt x="3059053" y="0"/>
                </a:moveTo>
                <a:lnTo>
                  <a:pt x="3994694" y="0"/>
                </a:lnTo>
                <a:lnTo>
                  <a:pt x="3994694" y="648000"/>
                </a:lnTo>
                <a:lnTo>
                  <a:pt x="3059053" y="648000"/>
                </a:lnTo>
                <a:close/>
                <a:moveTo>
                  <a:pt x="1259496" y="0"/>
                </a:moveTo>
                <a:lnTo>
                  <a:pt x="2915680" y="0"/>
                </a:lnTo>
                <a:lnTo>
                  <a:pt x="2915680" y="648000"/>
                </a:lnTo>
                <a:lnTo>
                  <a:pt x="1259496" y="648000"/>
                </a:lnTo>
                <a:close/>
                <a:moveTo>
                  <a:pt x="0" y="0"/>
                </a:moveTo>
                <a:lnTo>
                  <a:pt x="1116124" y="0"/>
                </a:lnTo>
                <a:lnTo>
                  <a:pt x="1116124" y="648000"/>
                </a:lnTo>
                <a:lnTo>
                  <a:pt x="0" y="648000"/>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dk1"/>
              </a:solidFill>
              <a:latin typeface="Calibri"/>
              <a:ea typeface="Calibri"/>
              <a:cs typeface="Calibri"/>
              <a:sym typeface="Calibri"/>
            </a:endParaRPr>
          </a:p>
        </p:txBody>
      </p:sp>
      <p:sp>
        <p:nvSpPr>
          <p:cNvPr id="158" name="Google Shape;158;p5"/>
          <p:cNvSpPr/>
          <p:nvPr/>
        </p:nvSpPr>
        <p:spPr>
          <a:xfrm>
            <a:off x="6544344" y="2794818"/>
            <a:ext cx="529844" cy="448015"/>
          </a:xfrm>
          <a:custGeom>
            <a:avLst/>
            <a:gdLst/>
            <a:ahLst/>
            <a:cxnLst/>
            <a:rect l="l" t="t" r="r" b="b"/>
            <a:pathLst>
              <a:path w="2736304" h="2313707" extrusionOk="0">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159" name="Google Shape;159;p5"/>
          <p:cNvSpPr/>
          <p:nvPr/>
        </p:nvSpPr>
        <p:spPr>
          <a:xfrm>
            <a:off x="6472360" y="4822560"/>
            <a:ext cx="597487" cy="547278"/>
          </a:xfrm>
          <a:custGeom>
            <a:avLst/>
            <a:gdLst/>
            <a:ahLst/>
            <a:cxnLst/>
            <a:rect l="l" t="t" r="r" b="b"/>
            <a:pathLst>
              <a:path w="3210745" h="2940925" extrusionOk="0">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160" name="Google Shape;160;p5"/>
          <p:cNvSpPr/>
          <p:nvPr/>
        </p:nvSpPr>
        <p:spPr>
          <a:xfrm>
            <a:off x="6064477" y="3501424"/>
            <a:ext cx="5184000" cy="941784"/>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sp>
        <p:nvSpPr>
          <p:cNvPr id="161" name="Google Shape;161;p5"/>
          <p:cNvSpPr txBox="1"/>
          <p:nvPr/>
        </p:nvSpPr>
        <p:spPr>
          <a:xfrm>
            <a:off x="7214696" y="3513158"/>
            <a:ext cx="3670314" cy="941756"/>
          </a:xfrm>
          <a:prstGeom prst="rect">
            <a:avLst/>
          </a:prstGeom>
          <a:noFill/>
          <a:ln>
            <a:noFill/>
          </a:ln>
        </p:spPr>
        <p:txBody>
          <a:bodyPr spcFirstLastPara="1" wrap="square" lIns="91425" tIns="45700" rIns="91425" bIns="45700" anchor="t" anchorCtr="0">
            <a:spAutoFit/>
          </a:bodyPr>
          <a:lstStyle/>
          <a:p>
            <a:pPr marL="342900" marR="0" lvl="0" indent="-342900" algn="l" rtl="0">
              <a:lnSpc>
                <a:spcPct val="115000"/>
              </a:lnSpc>
              <a:spcBef>
                <a:spcPts val="0"/>
              </a:spcBef>
              <a:spcAft>
                <a:spcPts val="0"/>
              </a:spcAft>
              <a:buClr>
                <a:schemeClr val="lt1"/>
              </a:buClr>
              <a:buSzPts val="1200"/>
              <a:buFont typeface="Arial"/>
              <a:buChar char="●"/>
            </a:pPr>
            <a:r>
              <a:rPr lang="en-US" sz="1200" b="0" i="0" u="none" strike="noStrike" cap="none">
                <a:solidFill>
                  <a:schemeClr val="lt1"/>
                </a:solidFill>
                <a:latin typeface="Calibri"/>
                <a:ea typeface="Calibri"/>
                <a:cs typeface="Calibri"/>
                <a:sym typeface="Calibri"/>
              </a:rPr>
              <a:t>Creation of an ERD, and an ecommerce database.</a:t>
            </a:r>
            <a:endParaRPr/>
          </a:p>
          <a:p>
            <a:pPr marL="342900" marR="0" lvl="0" indent="-342900" algn="l" rtl="0">
              <a:lnSpc>
                <a:spcPct val="115000"/>
              </a:lnSpc>
              <a:spcBef>
                <a:spcPts val="0"/>
              </a:spcBef>
              <a:spcAft>
                <a:spcPts val="0"/>
              </a:spcAft>
              <a:buClr>
                <a:schemeClr val="lt1"/>
              </a:buClr>
              <a:buSzPts val="1200"/>
              <a:buFont typeface="Arial"/>
              <a:buChar char="●"/>
            </a:pPr>
            <a:r>
              <a:rPr lang="en-US" sz="1200" b="0" i="0" u="none" strike="noStrike" cap="none">
                <a:solidFill>
                  <a:schemeClr val="lt1"/>
                </a:solidFill>
                <a:latin typeface="Calibri"/>
                <a:ea typeface="Calibri"/>
                <a:cs typeface="Calibri"/>
                <a:sym typeface="Calibri"/>
              </a:rPr>
              <a:t>Creation of stored procedures and triggers functions.</a:t>
            </a:r>
            <a:endParaRPr/>
          </a:p>
          <a:p>
            <a:pPr marL="342900" marR="0" lvl="0" indent="-342900" algn="l" rtl="0">
              <a:lnSpc>
                <a:spcPct val="115000"/>
              </a:lnSpc>
              <a:spcBef>
                <a:spcPts val="0"/>
              </a:spcBef>
              <a:spcAft>
                <a:spcPts val="0"/>
              </a:spcAft>
              <a:buClr>
                <a:schemeClr val="lt1"/>
              </a:buClr>
              <a:buSzPts val="1200"/>
              <a:buFont typeface="Arial"/>
              <a:buChar char="●"/>
            </a:pPr>
            <a:r>
              <a:rPr lang="en-US" sz="1200" b="0" i="0" u="none" strike="noStrike" cap="none">
                <a:solidFill>
                  <a:schemeClr val="lt1"/>
                </a:solidFill>
                <a:latin typeface="Calibri"/>
                <a:ea typeface="Calibri"/>
                <a:cs typeface="Calibri"/>
                <a:sym typeface="Calibri"/>
              </a:rPr>
              <a:t>Using PHP, HTML, MYSQL, and AJAX.</a:t>
            </a:r>
            <a:endParaRPr/>
          </a:p>
        </p:txBody>
      </p:sp>
      <p:sp>
        <p:nvSpPr>
          <p:cNvPr id="162" name="Google Shape;162;p5"/>
          <p:cNvSpPr/>
          <p:nvPr/>
        </p:nvSpPr>
        <p:spPr>
          <a:xfrm>
            <a:off x="6490632" y="3762044"/>
            <a:ext cx="529844" cy="448015"/>
          </a:xfrm>
          <a:custGeom>
            <a:avLst/>
            <a:gdLst/>
            <a:ahLst/>
            <a:cxnLst/>
            <a:rect l="l" t="t" r="r" b="b"/>
            <a:pathLst>
              <a:path w="2736304" h="2313707" extrusionOk="0">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sp>
        <p:nvSpPr>
          <p:cNvPr id="163" name="Google Shape;163;p5"/>
          <p:cNvSpPr/>
          <p:nvPr/>
        </p:nvSpPr>
        <p:spPr>
          <a:xfrm rot="-5400000" flipH="1">
            <a:off x="4853087" y="3233730"/>
            <a:ext cx="891301" cy="1527660"/>
          </a:xfrm>
          <a:custGeom>
            <a:avLst/>
            <a:gdLst/>
            <a:ahLst/>
            <a:cxnLst/>
            <a:rect l="l" t="t" r="r" b="b"/>
            <a:pathLst>
              <a:path w="1074683" h="1075332" extrusionOk="0">
                <a:moveTo>
                  <a:pt x="66683" y="1075332"/>
                </a:moveTo>
                <a:lnTo>
                  <a:pt x="0" y="0"/>
                </a:lnTo>
                <a:lnTo>
                  <a:pt x="1074683" y="1075332"/>
                </a:lnTo>
                <a:lnTo>
                  <a:pt x="66683" y="1075332"/>
                </a:lnTo>
                <a:close/>
              </a:path>
            </a:pathLst>
          </a:custGeom>
          <a:gradFill>
            <a:gsLst>
              <a:gs pos="0">
                <a:srgbClr val="6403F8"/>
              </a:gs>
              <a:gs pos="100000">
                <a:srgbClr val="6403F8"/>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1"/>
              <a:buFont typeface="Arial"/>
              <a:buNone/>
            </a:pPr>
            <a:endParaRPr sz="2701" b="0" i="0" u="none" strike="noStrike" cap="none">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157"/>
        <p:cNvGrpSpPr/>
        <p:nvPr/>
      </p:nvGrpSpPr>
      <p:grpSpPr>
        <a:xfrm>
          <a:off x="0" y="0"/>
          <a:ext cx="0" cy="0"/>
          <a:chOff x="0" y="0"/>
          <a:chExt cx="0" cy="0"/>
        </a:xfrm>
      </p:grpSpPr>
      <p:sp>
        <p:nvSpPr>
          <p:cNvPr id="158" name="Google Shape;158;p6"/>
          <p:cNvSpPr txBox="1">
            <a:spLocks noGrp="1"/>
          </p:cNvSpPr>
          <p:nvPr>
            <p:ph type="body" idx="1"/>
          </p:nvPr>
        </p:nvSpPr>
        <p:spPr>
          <a:xfrm>
            <a:off x="-48618" y="34483"/>
            <a:ext cx="11573197" cy="72424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3200"/>
              <a:buNone/>
            </a:pPr>
            <a:r>
              <a:rPr lang="en-US" sz="3200" b="1" dirty="0">
                <a:latin typeface="Open Sans"/>
                <a:ea typeface="Open Sans"/>
                <a:cs typeface="Open Sans"/>
                <a:sym typeface="Open Sans"/>
              </a:rPr>
              <a:t>BUSINESS QUESTIONS</a:t>
            </a:r>
            <a:endParaRPr sz="3200" dirty="0">
              <a:latin typeface="Open Sans"/>
              <a:ea typeface="Open Sans"/>
              <a:cs typeface="Open Sans"/>
              <a:sym typeface="Open Sans"/>
            </a:endParaRPr>
          </a:p>
        </p:txBody>
      </p:sp>
      <p:sp>
        <p:nvSpPr>
          <p:cNvPr id="159" name="Google Shape;159;p6"/>
          <p:cNvSpPr/>
          <p:nvPr/>
        </p:nvSpPr>
        <p:spPr>
          <a:xfrm>
            <a:off x="8125384" y="4158103"/>
            <a:ext cx="576000" cy="576000"/>
          </a:xfrm>
          <a:prstGeom prst="diamond">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grpSp>
        <p:nvGrpSpPr>
          <p:cNvPr id="160" name="Google Shape;160;p6"/>
          <p:cNvGrpSpPr/>
          <p:nvPr/>
        </p:nvGrpSpPr>
        <p:grpSpPr>
          <a:xfrm>
            <a:off x="232568" y="577970"/>
            <a:ext cx="2146993" cy="5940521"/>
            <a:chOff x="232568" y="577970"/>
            <a:chExt cx="2146993" cy="5940521"/>
          </a:xfrm>
        </p:grpSpPr>
        <p:grpSp>
          <p:nvGrpSpPr>
            <p:cNvPr id="161" name="Google Shape;161;p6"/>
            <p:cNvGrpSpPr/>
            <p:nvPr/>
          </p:nvGrpSpPr>
          <p:grpSpPr>
            <a:xfrm>
              <a:off x="232568" y="577970"/>
              <a:ext cx="2146993" cy="5940521"/>
              <a:chOff x="445712" y="1449040"/>
              <a:chExt cx="2113018" cy="3924176"/>
            </a:xfrm>
          </p:grpSpPr>
          <p:sp>
            <p:nvSpPr>
              <p:cNvPr id="162" name="Google Shape;162;p6"/>
              <p:cNvSpPr/>
              <p:nvPr/>
            </p:nvSpPr>
            <p:spPr>
              <a:xfrm>
                <a:off x="445712" y="1449040"/>
                <a:ext cx="2113018" cy="3924176"/>
              </a:xfrm>
              <a:prstGeom prst="roundRect">
                <a:avLst>
                  <a:gd name="adj" fmla="val 13580"/>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3" name="Google Shape;163;p6"/>
              <p:cNvSpPr/>
              <p:nvPr/>
            </p:nvSpPr>
            <p:spPr>
              <a:xfrm>
                <a:off x="1379920" y="1650572"/>
                <a:ext cx="216024" cy="34350"/>
              </a:xfrm>
              <a:prstGeom prst="rect">
                <a:avLst/>
              </a:prstGeom>
              <a:solidFill>
                <a:srgbClr val="B0B0B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64" name="Google Shape;164;p6"/>
              <p:cNvGrpSpPr/>
              <p:nvPr/>
            </p:nvGrpSpPr>
            <p:grpSpPr>
              <a:xfrm>
                <a:off x="1407705" y="5045834"/>
                <a:ext cx="211967" cy="211967"/>
                <a:chOff x="1549420" y="5712364"/>
                <a:chExt cx="312583" cy="312583"/>
              </a:xfrm>
            </p:grpSpPr>
            <p:sp>
              <p:nvSpPr>
                <p:cNvPr id="165" name="Google Shape;165;p6"/>
                <p:cNvSpPr/>
                <p:nvPr/>
              </p:nvSpPr>
              <p:spPr>
                <a:xfrm>
                  <a:off x="1549420" y="5712364"/>
                  <a:ext cx="312583" cy="312583"/>
                </a:xfrm>
                <a:prstGeom prst="ellipse">
                  <a:avLst/>
                </a:prstGeom>
                <a:gradFill>
                  <a:gsLst>
                    <a:gs pos="0">
                      <a:srgbClr val="0F0F0F"/>
                    </a:gs>
                    <a:gs pos="56000">
                      <a:srgbClr val="595959"/>
                    </a:gs>
                    <a:gs pos="91000">
                      <a:srgbClr val="7F7F7F"/>
                    </a:gs>
                    <a:gs pos="100000">
                      <a:srgbClr val="BFBFBF"/>
                    </a:gs>
                  </a:gsLst>
                  <a:lin ang="10800000" scaled="0"/>
                </a:gradFill>
                <a:ln w="12700" cap="flat" cmpd="sng">
                  <a:solidFill>
                    <a:srgbClr val="26262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6" name="Google Shape;166;p6"/>
                <p:cNvSpPr/>
                <p:nvPr/>
              </p:nvSpPr>
              <p:spPr>
                <a:xfrm>
                  <a:off x="1634225" y="5796647"/>
                  <a:ext cx="142969" cy="144016"/>
                </a:xfrm>
                <a:prstGeom prst="roundRect">
                  <a:avLst>
                    <a:gd name="adj" fmla="val 16667"/>
                  </a:avLst>
                </a:prstGeom>
                <a:solidFill>
                  <a:srgbClr val="737373"/>
                </a:solidFill>
                <a:ln w="9525" cap="flat" cmpd="sng">
                  <a:solidFill>
                    <a:srgbClr val="B0B0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sp>
          <p:nvSpPr>
            <p:cNvPr id="167" name="Google Shape;167;p6"/>
            <p:cNvSpPr/>
            <p:nvPr/>
          </p:nvSpPr>
          <p:spPr>
            <a:xfrm>
              <a:off x="404981" y="979000"/>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68" name="Google Shape;168;p6"/>
            <p:cNvSpPr txBox="1"/>
            <p:nvPr/>
          </p:nvSpPr>
          <p:spPr>
            <a:xfrm>
              <a:off x="686538" y="975048"/>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1</a:t>
              </a:r>
              <a:endParaRPr sz="1600" b="1">
                <a:solidFill>
                  <a:schemeClr val="lt1"/>
                </a:solidFill>
                <a:latin typeface="Calibri"/>
                <a:ea typeface="Calibri"/>
                <a:cs typeface="Calibri"/>
                <a:sym typeface="Calibri"/>
              </a:endParaRPr>
            </a:p>
          </p:txBody>
        </p:sp>
        <p:sp>
          <p:nvSpPr>
            <p:cNvPr id="169" name="Google Shape;169;p6"/>
            <p:cNvSpPr/>
            <p:nvPr/>
          </p:nvSpPr>
          <p:spPr>
            <a:xfrm>
              <a:off x="404981" y="1456823"/>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70" name="Google Shape;170;p6"/>
            <p:cNvSpPr txBox="1"/>
            <p:nvPr/>
          </p:nvSpPr>
          <p:spPr>
            <a:xfrm>
              <a:off x="711764" y="1428885"/>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2</a:t>
              </a:r>
              <a:endParaRPr sz="1600" b="1">
                <a:solidFill>
                  <a:schemeClr val="lt1"/>
                </a:solidFill>
                <a:latin typeface="Calibri"/>
                <a:ea typeface="Calibri"/>
                <a:cs typeface="Calibri"/>
                <a:sym typeface="Calibri"/>
              </a:endParaRPr>
            </a:p>
          </p:txBody>
        </p:sp>
        <p:sp>
          <p:nvSpPr>
            <p:cNvPr id="171" name="Google Shape;171;p6"/>
            <p:cNvSpPr/>
            <p:nvPr/>
          </p:nvSpPr>
          <p:spPr>
            <a:xfrm>
              <a:off x="375187" y="2079834"/>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72" name="Google Shape;172;p6"/>
            <p:cNvSpPr txBox="1"/>
            <p:nvPr/>
          </p:nvSpPr>
          <p:spPr>
            <a:xfrm>
              <a:off x="644891" y="2052405"/>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3</a:t>
              </a:r>
              <a:endParaRPr sz="1600" b="1">
                <a:solidFill>
                  <a:schemeClr val="lt1"/>
                </a:solidFill>
                <a:latin typeface="Calibri"/>
                <a:ea typeface="Calibri"/>
                <a:cs typeface="Calibri"/>
                <a:sym typeface="Calibri"/>
              </a:endParaRPr>
            </a:p>
          </p:txBody>
        </p:sp>
        <p:sp>
          <p:nvSpPr>
            <p:cNvPr id="173" name="Google Shape;173;p6"/>
            <p:cNvSpPr/>
            <p:nvPr/>
          </p:nvSpPr>
          <p:spPr>
            <a:xfrm>
              <a:off x="366785" y="2527186"/>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74" name="Google Shape;174;p6"/>
            <p:cNvSpPr txBox="1"/>
            <p:nvPr/>
          </p:nvSpPr>
          <p:spPr>
            <a:xfrm>
              <a:off x="646067" y="2499757"/>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4</a:t>
              </a:r>
              <a:endParaRPr sz="1600" b="1">
                <a:solidFill>
                  <a:schemeClr val="lt1"/>
                </a:solidFill>
                <a:latin typeface="Calibri"/>
                <a:ea typeface="Calibri"/>
                <a:cs typeface="Calibri"/>
                <a:sym typeface="Calibri"/>
              </a:endParaRPr>
            </a:p>
          </p:txBody>
        </p:sp>
        <p:sp>
          <p:nvSpPr>
            <p:cNvPr id="175" name="Google Shape;175;p6"/>
            <p:cNvSpPr/>
            <p:nvPr/>
          </p:nvSpPr>
          <p:spPr>
            <a:xfrm>
              <a:off x="401230" y="3132598"/>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76" name="Google Shape;176;p6"/>
            <p:cNvSpPr txBox="1"/>
            <p:nvPr/>
          </p:nvSpPr>
          <p:spPr>
            <a:xfrm>
              <a:off x="670934" y="3105169"/>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5</a:t>
              </a:r>
              <a:endParaRPr sz="1600" b="1">
                <a:solidFill>
                  <a:schemeClr val="lt1"/>
                </a:solidFill>
                <a:latin typeface="Calibri"/>
                <a:ea typeface="Calibri"/>
                <a:cs typeface="Calibri"/>
                <a:sym typeface="Calibri"/>
              </a:endParaRPr>
            </a:p>
          </p:txBody>
        </p:sp>
        <p:sp>
          <p:nvSpPr>
            <p:cNvPr id="177" name="Google Shape;177;p6"/>
            <p:cNvSpPr/>
            <p:nvPr/>
          </p:nvSpPr>
          <p:spPr>
            <a:xfrm>
              <a:off x="388181" y="3615822"/>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78" name="Google Shape;178;p6"/>
            <p:cNvSpPr txBox="1"/>
            <p:nvPr/>
          </p:nvSpPr>
          <p:spPr>
            <a:xfrm>
              <a:off x="657885" y="3588393"/>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6</a:t>
              </a:r>
              <a:endParaRPr sz="1600" b="1">
                <a:solidFill>
                  <a:schemeClr val="lt1"/>
                </a:solidFill>
                <a:latin typeface="Calibri"/>
                <a:ea typeface="Calibri"/>
                <a:cs typeface="Calibri"/>
                <a:sym typeface="Calibri"/>
              </a:endParaRPr>
            </a:p>
          </p:txBody>
        </p:sp>
        <p:sp>
          <p:nvSpPr>
            <p:cNvPr id="179" name="Google Shape;179;p6"/>
            <p:cNvSpPr/>
            <p:nvPr/>
          </p:nvSpPr>
          <p:spPr>
            <a:xfrm>
              <a:off x="389377" y="4237053"/>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80" name="Google Shape;180;p6"/>
            <p:cNvSpPr txBox="1"/>
            <p:nvPr/>
          </p:nvSpPr>
          <p:spPr>
            <a:xfrm>
              <a:off x="659081" y="4209624"/>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7</a:t>
              </a:r>
              <a:endParaRPr sz="1600" b="1">
                <a:solidFill>
                  <a:schemeClr val="lt1"/>
                </a:solidFill>
                <a:latin typeface="Calibri"/>
                <a:ea typeface="Calibri"/>
                <a:cs typeface="Calibri"/>
                <a:sym typeface="Calibri"/>
              </a:endParaRPr>
            </a:p>
          </p:txBody>
        </p:sp>
        <p:sp>
          <p:nvSpPr>
            <p:cNvPr id="181" name="Google Shape;181;p6"/>
            <p:cNvSpPr/>
            <p:nvPr/>
          </p:nvSpPr>
          <p:spPr>
            <a:xfrm>
              <a:off x="388181" y="4692848"/>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82" name="Google Shape;182;p6"/>
            <p:cNvSpPr txBox="1"/>
            <p:nvPr/>
          </p:nvSpPr>
          <p:spPr>
            <a:xfrm>
              <a:off x="657885" y="4665419"/>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8</a:t>
              </a:r>
              <a:endParaRPr sz="1600" b="1">
                <a:solidFill>
                  <a:schemeClr val="lt1"/>
                </a:solidFill>
                <a:latin typeface="Calibri"/>
                <a:ea typeface="Calibri"/>
                <a:cs typeface="Calibri"/>
                <a:sym typeface="Calibri"/>
              </a:endParaRPr>
            </a:p>
          </p:txBody>
        </p:sp>
        <p:sp>
          <p:nvSpPr>
            <p:cNvPr id="183" name="Google Shape;183;p6"/>
            <p:cNvSpPr/>
            <p:nvPr/>
          </p:nvSpPr>
          <p:spPr>
            <a:xfrm>
              <a:off x="385524" y="5282442"/>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84" name="Google Shape;184;p6"/>
            <p:cNvSpPr txBox="1"/>
            <p:nvPr/>
          </p:nvSpPr>
          <p:spPr>
            <a:xfrm>
              <a:off x="655228" y="5302219"/>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9</a:t>
              </a:r>
              <a:endParaRPr sz="1600" b="1">
                <a:solidFill>
                  <a:schemeClr val="lt1"/>
                </a:solidFill>
                <a:latin typeface="Calibri"/>
                <a:ea typeface="Calibri"/>
                <a:cs typeface="Calibri"/>
                <a:sym typeface="Calibri"/>
              </a:endParaRPr>
            </a:p>
          </p:txBody>
        </p:sp>
        <p:sp>
          <p:nvSpPr>
            <p:cNvPr id="185" name="Google Shape;185;p6"/>
            <p:cNvSpPr/>
            <p:nvPr/>
          </p:nvSpPr>
          <p:spPr>
            <a:xfrm>
              <a:off x="385524" y="5684336"/>
              <a:ext cx="1880932" cy="338554"/>
            </a:xfrm>
            <a:prstGeom prst="rect">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86" name="Google Shape;186;p6"/>
            <p:cNvSpPr txBox="1"/>
            <p:nvPr/>
          </p:nvSpPr>
          <p:spPr>
            <a:xfrm>
              <a:off x="655228" y="5656907"/>
              <a:ext cx="1179939"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Calibri"/>
                  <a:ea typeface="Calibri"/>
                  <a:cs typeface="Calibri"/>
                  <a:sym typeface="Calibri"/>
                </a:rPr>
                <a:t>UR 10</a:t>
              </a:r>
              <a:endParaRPr sz="1600" b="1">
                <a:solidFill>
                  <a:schemeClr val="lt1"/>
                </a:solidFill>
                <a:latin typeface="Calibri"/>
                <a:ea typeface="Calibri"/>
                <a:cs typeface="Calibri"/>
                <a:sym typeface="Calibri"/>
              </a:endParaRPr>
            </a:p>
          </p:txBody>
        </p:sp>
      </p:grpSp>
      <p:grpSp>
        <p:nvGrpSpPr>
          <p:cNvPr id="187" name="Google Shape;187;p6"/>
          <p:cNvGrpSpPr/>
          <p:nvPr/>
        </p:nvGrpSpPr>
        <p:grpSpPr>
          <a:xfrm>
            <a:off x="2404483" y="985774"/>
            <a:ext cx="5392364" cy="2657656"/>
            <a:chOff x="2404483" y="985774"/>
            <a:chExt cx="5392364" cy="2657656"/>
          </a:xfrm>
        </p:grpSpPr>
        <p:sp>
          <p:nvSpPr>
            <p:cNvPr id="188" name="Google Shape;188;p6"/>
            <p:cNvSpPr/>
            <p:nvPr/>
          </p:nvSpPr>
          <p:spPr>
            <a:xfrm>
              <a:off x="2404483" y="985774"/>
              <a:ext cx="5381170" cy="879774"/>
            </a:xfrm>
            <a:prstGeom prst="homePlate">
              <a:avLst>
                <a:gd name="adj" fmla="val 133895"/>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89" name="Google Shape;189;p6"/>
            <p:cNvSpPr/>
            <p:nvPr/>
          </p:nvSpPr>
          <p:spPr>
            <a:xfrm>
              <a:off x="6556583" y="1140139"/>
              <a:ext cx="576000" cy="576000"/>
            </a:xfrm>
            <a:prstGeom prst="diamond">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sp>
          <p:nvSpPr>
            <p:cNvPr id="190" name="Google Shape;190;p6"/>
            <p:cNvSpPr txBox="1"/>
            <p:nvPr/>
          </p:nvSpPr>
          <p:spPr>
            <a:xfrm>
              <a:off x="2419809" y="1147538"/>
              <a:ext cx="4143425" cy="6001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rgbClr val="000000"/>
                </a:buClr>
                <a:buSzPts val="1100"/>
                <a:buFont typeface="Noto Sans Symbols"/>
                <a:buChar char="❑"/>
              </a:pPr>
              <a:r>
                <a:rPr lang="en-US" sz="1100" b="0" i="0" u="none" strike="noStrike">
                  <a:solidFill>
                    <a:srgbClr val="000000"/>
                  </a:solidFill>
                  <a:latin typeface="Open Sans"/>
                  <a:ea typeface="Open Sans"/>
                  <a:cs typeface="Open Sans"/>
                  <a:sym typeface="Open Sans"/>
                </a:rPr>
                <a:t>What is the total number of stocks by product categories?</a:t>
              </a:r>
              <a:endParaRPr/>
            </a:p>
            <a:p>
              <a:pPr marL="171450" marR="0" lvl="0" indent="-171450" algn="l" rtl="0">
                <a:spcBef>
                  <a:spcPts val="0"/>
                </a:spcBef>
                <a:spcAft>
                  <a:spcPts val="0"/>
                </a:spcAft>
                <a:buClr>
                  <a:srgbClr val="000000"/>
                </a:buClr>
                <a:buSzPts val="1100"/>
                <a:buFont typeface="Noto Sans Symbols"/>
                <a:buChar char="❑"/>
              </a:pPr>
              <a:r>
                <a:rPr lang="en-US" sz="1100" b="0" i="0" u="none" strike="noStrike">
                  <a:solidFill>
                    <a:srgbClr val="000000"/>
                  </a:solidFill>
                  <a:latin typeface="Open Sans"/>
                  <a:ea typeface="Open Sans"/>
                  <a:cs typeface="Open Sans"/>
                  <a:sym typeface="Open Sans"/>
                </a:rPr>
                <a:t>How many products have been sold by categories sorted by date?</a:t>
              </a:r>
              <a:endParaRPr/>
            </a:p>
          </p:txBody>
        </p:sp>
        <p:sp>
          <p:nvSpPr>
            <p:cNvPr id="191" name="Google Shape;191;p6"/>
            <p:cNvSpPr/>
            <p:nvPr/>
          </p:nvSpPr>
          <p:spPr>
            <a:xfrm>
              <a:off x="6704506" y="1294795"/>
              <a:ext cx="280154" cy="280154"/>
            </a:xfrm>
            <a:custGeom>
              <a:avLst/>
              <a:gdLst/>
              <a:ahLst/>
              <a:cxnLst/>
              <a:rect l="l" t="t" r="r" b="b"/>
              <a:pathLst>
                <a:path w="3240000" h="3240000" extrusionOk="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92" name="Google Shape;192;p6"/>
            <p:cNvSpPr/>
            <p:nvPr/>
          </p:nvSpPr>
          <p:spPr>
            <a:xfrm>
              <a:off x="2415677" y="2032872"/>
              <a:ext cx="5381170" cy="879774"/>
            </a:xfrm>
            <a:prstGeom prst="homePlate">
              <a:avLst>
                <a:gd name="adj" fmla="val 133895"/>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93" name="Google Shape;193;p6"/>
            <p:cNvSpPr txBox="1"/>
            <p:nvPr/>
          </p:nvSpPr>
          <p:spPr>
            <a:xfrm>
              <a:off x="2435284" y="2196880"/>
              <a:ext cx="4143425" cy="1446550"/>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rgbClr val="000000"/>
                </a:buClr>
                <a:buSzPts val="1100"/>
                <a:buFont typeface="Noto Sans Symbols"/>
                <a:buChar char="❑"/>
              </a:pPr>
              <a:r>
                <a:rPr lang="en-US" sz="1100" b="0" i="0" u="none" strike="noStrike">
                  <a:solidFill>
                    <a:srgbClr val="000000"/>
                  </a:solidFill>
                  <a:latin typeface="Open Sans"/>
                  <a:ea typeface="Open Sans"/>
                  <a:cs typeface="Open Sans"/>
                  <a:sym typeface="Open Sans"/>
                </a:rPr>
                <a:t>When a user checks out a product, there will be an update operation on the target table.</a:t>
              </a:r>
              <a:endParaRPr/>
            </a:p>
            <a:p>
              <a:pPr marL="171450" marR="0" lvl="0" indent="-171450" algn="l" rtl="0">
                <a:spcBef>
                  <a:spcPts val="0"/>
                </a:spcBef>
                <a:spcAft>
                  <a:spcPts val="0"/>
                </a:spcAft>
                <a:buClr>
                  <a:srgbClr val="000000"/>
                </a:buClr>
                <a:buSzPts val="1100"/>
                <a:buFont typeface="Noto Sans Symbols"/>
                <a:buChar char="❑"/>
              </a:pPr>
              <a:r>
                <a:rPr lang="en-US" sz="1100">
                  <a:solidFill>
                    <a:srgbClr val="000000"/>
                  </a:solidFill>
                  <a:latin typeface="Open Sans"/>
                  <a:ea typeface="Open Sans"/>
                  <a:cs typeface="Open Sans"/>
                  <a:sym typeface="Open Sans"/>
                </a:rPr>
                <a:t>A query that returns a list of stocks below a specified threshold.</a:t>
              </a:r>
              <a:endParaRPr/>
            </a:p>
            <a:p>
              <a:pPr marL="171450" marR="0" lvl="0" indent="-101600" algn="l" rtl="0">
                <a:spcBef>
                  <a:spcPts val="0"/>
                </a:spcBef>
                <a:spcAft>
                  <a:spcPts val="0"/>
                </a:spcAft>
                <a:buClr>
                  <a:schemeClr val="dk1"/>
                </a:buClr>
                <a:buSzPts val="1100"/>
                <a:buFont typeface="Noto Sans Symbols"/>
                <a:buNone/>
              </a:pPr>
              <a:endParaRPr sz="1100">
                <a:solidFill>
                  <a:srgbClr val="000000"/>
                </a:solidFill>
                <a:latin typeface="Open Sans"/>
                <a:ea typeface="Open Sans"/>
                <a:cs typeface="Open Sans"/>
                <a:sym typeface="Open Sans"/>
              </a:endParaRPr>
            </a:p>
            <a:p>
              <a:pPr marL="171450" marR="0" lvl="0" indent="-101600" algn="l" rtl="0">
                <a:spcBef>
                  <a:spcPts val="0"/>
                </a:spcBef>
                <a:spcAft>
                  <a:spcPts val="0"/>
                </a:spcAft>
                <a:buClr>
                  <a:schemeClr val="dk1"/>
                </a:buClr>
                <a:buSzPts val="1100"/>
                <a:buFont typeface="Noto Sans Symbols"/>
                <a:buNone/>
              </a:pPr>
              <a:endParaRPr sz="1100">
                <a:solidFill>
                  <a:srgbClr val="000000"/>
                </a:solidFill>
                <a:latin typeface="Open Sans"/>
                <a:ea typeface="Open Sans"/>
                <a:cs typeface="Open Sans"/>
                <a:sym typeface="Open Sans"/>
              </a:endParaRPr>
            </a:p>
            <a:p>
              <a:pPr marL="171450" marR="0" lvl="0" indent="-101600" algn="l" rtl="0">
                <a:spcBef>
                  <a:spcPts val="0"/>
                </a:spcBef>
                <a:spcAft>
                  <a:spcPts val="0"/>
                </a:spcAft>
                <a:buClr>
                  <a:schemeClr val="dk1"/>
                </a:buClr>
                <a:buSzPts val="1100"/>
                <a:buFont typeface="Noto Sans Symbols"/>
                <a:buNone/>
              </a:pPr>
              <a:endParaRPr sz="1100">
                <a:solidFill>
                  <a:srgbClr val="000000"/>
                </a:solidFill>
                <a:latin typeface="Open Sans"/>
                <a:ea typeface="Open Sans"/>
                <a:cs typeface="Open Sans"/>
                <a:sym typeface="Open Sans"/>
              </a:endParaRPr>
            </a:p>
            <a:p>
              <a:pPr marL="171450" marR="0" lvl="0" indent="-101600" algn="l" rtl="0">
                <a:spcBef>
                  <a:spcPts val="0"/>
                </a:spcBef>
                <a:spcAft>
                  <a:spcPts val="0"/>
                </a:spcAft>
                <a:buClr>
                  <a:schemeClr val="dk1"/>
                </a:buClr>
                <a:buSzPts val="1100"/>
                <a:buFont typeface="Noto Sans Symbols"/>
                <a:buNone/>
              </a:pPr>
              <a:endParaRPr sz="1100" b="0" i="0" u="none" strike="noStrike">
                <a:solidFill>
                  <a:srgbClr val="000000"/>
                </a:solidFill>
                <a:latin typeface="Open Sans"/>
                <a:ea typeface="Open Sans"/>
                <a:cs typeface="Open Sans"/>
                <a:sym typeface="Open Sans"/>
              </a:endParaRPr>
            </a:p>
          </p:txBody>
        </p:sp>
        <p:sp>
          <p:nvSpPr>
            <p:cNvPr id="194" name="Google Shape;194;p6"/>
            <p:cNvSpPr/>
            <p:nvPr/>
          </p:nvSpPr>
          <p:spPr>
            <a:xfrm>
              <a:off x="6563234" y="2223837"/>
              <a:ext cx="576000" cy="576000"/>
            </a:xfrm>
            <a:prstGeom prst="diamond">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sp>
          <p:nvSpPr>
            <p:cNvPr id="195" name="Google Shape;195;p6"/>
            <p:cNvSpPr/>
            <p:nvPr/>
          </p:nvSpPr>
          <p:spPr>
            <a:xfrm>
              <a:off x="6719979" y="2385619"/>
              <a:ext cx="277985" cy="232373"/>
            </a:xfrm>
            <a:custGeom>
              <a:avLst/>
              <a:gdLst/>
              <a:ahLst/>
              <a:cxnLst/>
              <a:rect l="l" t="t" r="r" b="b"/>
              <a:pathLst>
                <a:path w="3186824" h="2663936" extrusionOk="0">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grpSp>
      <p:grpSp>
        <p:nvGrpSpPr>
          <p:cNvPr id="196" name="Google Shape;196;p6"/>
          <p:cNvGrpSpPr/>
          <p:nvPr/>
        </p:nvGrpSpPr>
        <p:grpSpPr>
          <a:xfrm>
            <a:off x="2415677" y="5256160"/>
            <a:ext cx="5381170" cy="879774"/>
            <a:chOff x="2507374" y="5252273"/>
            <a:chExt cx="5381170" cy="879774"/>
          </a:xfrm>
        </p:grpSpPr>
        <p:sp>
          <p:nvSpPr>
            <p:cNvPr id="197" name="Google Shape;197;p6"/>
            <p:cNvSpPr/>
            <p:nvPr/>
          </p:nvSpPr>
          <p:spPr>
            <a:xfrm>
              <a:off x="2507374" y="5252273"/>
              <a:ext cx="5381170" cy="879774"/>
            </a:xfrm>
            <a:prstGeom prst="homePlate">
              <a:avLst>
                <a:gd name="adj" fmla="val 133895"/>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198" name="Google Shape;198;p6"/>
            <p:cNvSpPr txBox="1"/>
            <p:nvPr/>
          </p:nvSpPr>
          <p:spPr>
            <a:xfrm>
              <a:off x="2526980" y="5347986"/>
              <a:ext cx="4143425" cy="769441"/>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rgbClr val="000000"/>
                </a:buClr>
                <a:buSzPts val="1100"/>
                <a:buFont typeface="Noto Sans Symbols"/>
                <a:buChar char="❑"/>
              </a:pPr>
              <a:r>
                <a:rPr lang="en-US" sz="1100" b="0" i="0" u="none" strike="noStrike">
                  <a:solidFill>
                    <a:srgbClr val="000000"/>
                  </a:solidFill>
                  <a:latin typeface="Open Sans"/>
                  <a:ea typeface="Open Sans"/>
                  <a:cs typeface="Open Sans"/>
                  <a:sym typeface="Open Sans"/>
                </a:rPr>
                <a:t>A query that returns customer recency to our platform</a:t>
              </a:r>
              <a:endParaRPr/>
            </a:p>
            <a:p>
              <a:pPr marL="171450" marR="0" lvl="0" indent="-171450" algn="l" rtl="0">
                <a:spcBef>
                  <a:spcPts val="0"/>
                </a:spcBef>
                <a:spcAft>
                  <a:spcPts val="0"/>
                </a:spcAft>
                <a:buClr>
                  <a:srgbClr val="000000"/>
                </a:buClr>
                <a:buSzPts val="1100"/>
                <a:buFont typeface="Noto Sans Symbols"/>
                <a:buChar char="❑"/>
              </a:pPr>
              <a:r>
                <a:rPr lang="en-US" sz="1100">
                  <a:solidFill>
                    <a:srgbClr val="000000"/>
                  </a:solidFill>
                  <a:latin typeface="Open Sans"/>
                  <a:ea typeface="Open Sans"/>
                  <a:cs typeface="Open Sans"/>
                  <a:sym typeface="Open Sans"/>
                </a:rPr>
                <a:t>A query that returns sales of product by state order from Highest to lowest.</a:t>
              </a:r>
              <a:endParaRPr/>
            </a:p>
            <a:p>
              <a:pPr marL="171450" marR="0" lvl="0" indent="-101600" algn="l" rtl="0">
                <a:spcBef>
                  <a:spcPts val="0"/>
                </a:spcBef>
                <a:spcAft>
                  <a:spcPts val="0"/>
                </a:spcAft>
                <a:buClr>
                  <a:schemeClr val="dk1"/>
                </a:buClr>
                <a:buSzPts val="1100"/>
                <a:buFont typeface="Noto Sans Symbols"/>
                <a:buNone/>
              </a:pPr>
              <a:endParaRPr sz="1100">
                <a:solidFill>
                  <a:srgbClr val="000000"/>
                </a:solidFill>
                <a:latin typeface="Open Sans"/>
                <a:ea typeface="Open Sans"/>
                <a:cs typeface="Open Sans"/>
                <a:sym typeface="Open Sans"/>
              </a:endParaRPr>
            </a:p>
          </p:txBody>
        </p:sp>
        <p:sp>
          <p:nvSpPr>
            <p:cNvPr id="199" name="Google Shape;199;p6"/>
            <p:cNvSpPr/>
            <p:nvPr/>
          </p:nvSpPr>
          <p:spPr>
            <a:xfrm>
              <a:off x="6569887" y="5444707"/>
              <a:ext cx="576000" cy="576000"/>
            </a:xfrm>
            <a:prstGeom prst="diamond">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sp>
          <p:nvSpPr>
            <p:cNvPr id="200" name="Google Shape;200;p6"/>
            <p:cNvSpPr/>
            <p:nvPr/>
          </p:nvSpPr>
          <p:spPr>
            <a:xfrm>
              <a:off x="6717810" y="5599363"/>
              <a:ext cx="280154" cy="280154"/>
            </a:xfrm>
            <a:custGeom>
              <a:avLst/>
              <a:gdLst/>
              <a:ahLst/>
              <a:cxnLst/>
              <a:rect l="l" t="t" r="r" b="b"/>
              <a:pathLst>
                <a:path w="3240000" h="3240000" extrusionOk="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grpSp>
      <p:grpSp>
        <p:nvGrpSpPr>
          <p:cNvPr id="201" name="Google Shape;201;p6"/>
          <p:cNvGrpSpPr/>
          <p:nvPr/>
        </p:nvGrpSpPr>
        <p:grpSpPr>
          <a:xfrm>
            <a:off x="2404483" y="3103611"/>
            <a:ext cx="5401413" cy="1960216"/>
            <a:chOff x="2395434" y="3115938"/>
            <a:chExt cx="5401413" cy="1960216"/>
          </a:xfrm>
        </p:grpSpPr>
        <p:sp>
          <p:nvSpPr>
            <p:cNvPr id="202" name="Google Shape;202;p6"/>
            <p:cNvSpPr/>
            <p:nvPr/>
          </p:nvSpPr>
          <p:spPr>
            <a:xfrm>
              <a:off x="2415677" y="3115938"/>
              <a:ext cx="5381170" cy="879774"/>
            </a:xfrm>
            <a:prstGeom prst="homePlate">
              <a:avLst>
                <a:gd name="adj" fmla="val 133895"/>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203" name="Google Shape;203;p6"/>
            <p:cNvSpPr txBox="1"/>
            <p:nvPr/>
          </p:nvSpPr>
          <p:spPr>
            <a:xfrm>
              <a:off x="2395434" y="3272196"/>
              <a:ext cx="4143425" cy="6001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rgbClr val="000000"/>
                </a:buClr>
                <a:buSzPts val="1100"/>
                <a:buFont typeface="Noto Sans Symbols"/>
                <a:buChar char="❑"/>
              </a:pPr>
              <a:r>
                <a:rPr lang="en-US" sz="1100" b="0" i="0" u="none" strike="noStrike">
                  <a:solidFill>
                    <a:srgbClr val="000000"/>
                  </a:solidFill>
                  <a:latin typeface="Open Sans"/>
                  <a:ea typeface="Open Sans"/>
                  <a:cs typeface="Open Sans"/>
                  <a:sym typeface="Open Sans"/>
                </a:rPr>
                <a:t>A query to check the minimum and maximum number of purchases done by customers.</a:t>
              </a:r>
              <a:endParaRPr/>
            </a:p>
            <a:p>
              <a:pPr marL="171450" marR="0" lvl="0" indent="-171450" algn="l" rtl="0">
                <a:spcBef>
                  <a:spcPts val="0"/>
                </a:spcBef>
                <a:spcAft>
                  <a:spcPts val="0"/>
                </a:spcAft>
                <a:buClr>
                  <a:srgbClr val="000000"/>
                </a:buClr>
                <a:buSzPts val="1100"/>
                <a:buFont typeface="Noto Sans Symbols"/>
                <a:buChar char="❑"/>
              </a:pPr>
              <a:r>
                <a:rPr lang="en-US" sz="1100" b="0" i="0" u="none" strike="noStrike">
                  <a:solidFill>
                    <a:srgbClr val="000000"/>
                  </a:solidFill>
                  <a:latin typeface="Open Sans"/>
                  <a:ea typeface="Open Sans"/>
                  <a:cs typeface="Open Sans"/>
                  <a:sym typeface="Open Sans"/>
                </a:rPr>
                <a:t>A query to check top ten products sold.</a:t>
              </a:r>
              <a:endParaRPr/>
            </a:p>
          </p:txBody>
        </p:sp>
        <p:sp>
          <p:nvSpPr>
            <p:cNvPr id="204" name="Google Shape;204;p6"/>
            <p:cNvSpPr/>
            <p:nvPr/>
          </p:nvSpPr>
          <p:spPr>
            <a:xfrm>
              <a:off x="2415677" y="4196380"/>
              <a:ext cx="5381170" cy="879774"/>
            </a:xfrm>
            <a:prstGeom prst="homePlate">
              <a:avLst>
                <a:gd name="adj" fmla="val 133895"/>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205" name="Google Shape;205;p6"/>
            <p:cNvSpPr txBox="1"/>
            <p:nvPr/>
          </p:nvSpPr>
          <p:spPr>
            <a:xfrm>
              <a:off x="2395434" y="4485494"/>
              <a:ext cx="4143425" cy="430887"/>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rgbClr val="000000"/>
                </a:buClr>
                <a:buSzPts val="1100"/>
                <a:buFont typeface="Noto Sans Symbols"/>
                <a:buChar char="❑"/>
              </a:pPr>
              <a:r>
                <a:rPr lang="en-US" sz="1100" b="0" i="0" u="none" strike="noStrike">
                  <a:solidFill>
                    <a:srgbClr val="000000"/>
                  </a:solidFill>
                  <a:latin typeface="Open Sans"/>
                  <a:ea typeface="Open Sans"/>
                  <a:cs typeface="Open Sans"/>
                  <a:sym typeface="Open Sans"/>
                </a:rPr>
                <a:t>A query that shows the bottom ten products.</a:t>
              </a:r>
              <a:endParaRPr/>
            </a:p>
            <a:p>
              <a:pPr marL="171450" marR="0" lvl="0" indent="-171450" algn="l" rtl="0">
                <a:spcBef>
                  <a:spcPts val="0"/>
                </a:spcBef>
                <a:spcAft>
                  <a:spcPts val="0"/>
                </a:spcAft>
                <a:buClr>
                  <a:srgbClr val="000000"/>
                </a:buClr>
                <a:buSzPts val="1100"/>
                <a:buFont typeface="Noto Sans Symbols"/>
                <a:buChar char="❑"/>
              </a:pPr>
              <a:r>
                <a:rPr lang="en-US" sz="1100" b="0" i="0" u="none" strike="noStrike">
                  <a:solidFill>
                    <a:srgbClr val="000000"/>
                  </a:solidFill>
                  <a:latin typeface="Open Sans"/>
                  <a:ea typeface="Open Sans"/>
                  <a:cs typeface="Open Sans"/>
                  <a:sym typeface="Open Sans"/>
                </a:rPr>
                <a:t>Customer segmentation by gender.</a:t>
              </a:r>
              <a:endParaRPr/>
            </a:p>
          </p:txBody>
        </p:sp>
        <p:sp>
          <p:nvSpPr>
            <p:cNvPr id="206" name="Google Shape;206;p6"/>
            <p:cNvSpPr/>
            <p:nvPr/>
          </p:nvSpPr>
          <p:spPr>
            <a:xfrm>
              <a:off x="6470820" y="3233295"/>
              <a:ext cx="576000" cy="576000"/>
            </a:xfrm>
            <a:prstGeom prst="diamond">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sp>
          <p:nvSpPr>
            <p:cNvPr id="207" name="Google Shape;207;p6"/>
            <p:cNvSpPr/>
            <p:nvPr/>
          </p:nvSpPr>
          <p:spPr>
            <a:xfrm>
              <a:off x="6618743" y="3387951"/>
              <a:ext cx="280154" cy="280154"/>
            </a:xfrm>
            <a:custGeom>
              <a:avLst/>
              <a:gdLst/>
              <a:ahLst/>
              <a:cxnLst/>
              <a:rect l="l" t="t" r="r" b="b"/>
              <a:pathLst>
                <a:path w="3240000" h="3240000" extrusionOk="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Calibri"/>
                <a:ea typeface="Calibri"/>
                <a:cs typeface="Calibri"/>
                <a:sym typeface="Calibri"/>
              </a:endParaRPr>
            </a:p>
          </p:txBody>
        </p:sp>
        <p:sp>
          <p:nvSpPr>
            <p:cNvPr id="208" name="Google Shape;208;p6"/>
            <p:cNvSpPr/>
            <p:nvPr/>
          </p:nvSpPr>
          <p:spPr>
            <a:xfrm>
              <a:off x="6467638" y="4376386"/>
              <a:ext cx="576000" cy="576000"/>
            </a:xfrm>
            <a:prstGeom prst="diamond">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sp>
          <p:nvSpPr>
            <p:cNvPr id="209" name="Google Shape;209;p6"/>
            <p:cNvSpPr/>
            <p:nvPr/>
          </p:nvSpPr>
          <p:spPr>
            <a:xfrm>
              <a:off x="6624383" y="4538168"/>
              <a:ext cx="277985" cy="232373"/>
            </a:xfrm>
            <a:custGeom>
              <a:avLst/>
              <a:gdLst/>
              <a:ahLst/>
              <a:cxnLst/>
              <a:rect l="l" t="t" r="r" b="b"/>
              <a:pathLst>
                <a:path w="3186824" h="2663936" extrusionOk="0">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grpSp>
      <p:grpSp>
        <p:nvGrpSpPr>
          <p:cNvPr id="11" name="Group 10">
            <a:extLst>
              <a:ext uri="{FF2B5EF4-FFF2-40B4-BE49-F238E27FC236}">
                <a16:creationId xmlns:a16="http://schemas.microsoft.com/office/drawing/2014/main" id="{5B417744-1A9A-9B08-B384-E0EC0362BC15}"/>
              </a:ext>
            </a:extLst>
          </p:cNvPr>
          <p:cNvGrpSpPr/>
          <p:nvPr/>
        </p:nvGrpSpPr>
        <p:grpSpPr>
          <a:xfrm>
            <a:off x="8394837" y="975048"/>
            <a:ext cx="1824238" cy="1507233"/>
            <a:chOff x="8662404" y="129437"/>
            <a:chExt cx="1824238" cy="1507233"/>
          </a:xfrm>
        </p:grpSpPr>
        <p:sp>
          <p:nvSpPr>
            <p:cNvPr id="217" name="Google Shape;217;p6"/>
            <p:cNvSpPr/>
            <p:nvPr/>
          </p:nvSpPr>
          <p:spPr>
            <a:xfrm>
              <a:off x="8855972" y="129437"/>
              <a:ext cx="1419009" cy="1507233"/>
            </a:xfrm>
            <a:prstGeom prst="wedgeRoundRectCallout">
              <a:avLst>
                <a:gd name="adj1" fmla="val 101436"/>
                <a:gd name="adj2" fmla="val 30305"/>
                <a:gd name="adj3" fmla="val 16667"/>
              </a:avLst>
            </a:prstGeom>
            <a:gradFill>
              <a:gsLst>
                <a:gs pos="0">
                  <a:srgbClr val="9CB0FF"/>
                </a:gs>
                <a:gs pos="50000">
                  <a:srgbClr val="8EA3FF"/>
                </a:gs>
                <a:gs pos="100000">
                  <a:srgbClr val="7893FF"/>
                </a:gs>
              </a:gsLst>
              <a:lin ang="5400000" scaled="0"/>
            </a:gradFill>
            <a:ln w="952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18" name="Google Shape;218;p6"/>
            <p:cNvSpPr txBox="1"/>
            <p:nvPr/>
          </p:nvSpPr>
          <p:spPr>
            <a:xfrm>
              <a:off x="8662404" y="611888"/>
              <a:ext cx="1824238" cy="6001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100" b="1" dirty="0">
                  <a:solidFill>
                    <a:schemeClr val="dk1"/>
                  </a:solidFill>
                  <a:latin typeface="Open Sans"/>
                  <a:ea typeface="Open Sans"/>
                  <a:cs typeface="Open Sans"/>
                  <a:sym typeface="Open Sans"/>
                </a:rPr>
                <a:t>Our clients are operational staff </a:t>
              </a:r>
              <a:endParaRPr sz="1100" dirty="0"/>
            </a:p>
            <a:p>
              <a:pPr marL="0" marR="0" lvl="0" indent="0" algn="ctr" rtl="0">
                <a:spcBef>
                  <a:spcPts val="0"/>
                </a:spcBef>
                <a:spcAft>
                  <a:spcPts val="0"/>
                </a:spcAft>
                <a:buNone/>
              </a:pPr>
              <a:r>
                <a:rPr lang="en-US" sz="1100" b="1" dirty="0">
                  <a:solidFill>
                    <a:schemeClr val="dk1"/>
                  </a:solidFill>
                  <a:latin typeface="Open Sans"/>
                  <a:ea typeface="Open Sans"/>
                  <a:cs typeface="Open Sans"/>
                  <a:sym typeface="Open Sans"/>
                </a:rPr>
                <a:t>and management </a:t>
              </a:r>
              <a:endParaRPr sz="1100" dirty="0"/>
            </a:p>
          </p:txBody>
        </p:sp>
      </p:grpSp>
      <p:grpSp>
        <p:nvGrpSpPr>
          <p:cNvPr id="12" name="Graphic 66">
            <a:extLst>
              <a:ext uri="{FF2B5EF4-FFF2-40B4-BE49-F238E27FC236}">
                <a16:creationId xmlns:a16="http://schemas.microsoft.com/office/drawing/2014/main" id="{E921E31B-4E05-9A43-44CA-571BF14EAC77}"/>
              </a:ext>
            </a:extLst>
          </p:cNvPr>
          <p:cNvGrpSpPr/>
          <p:nvPr/>
        </p:nvGrpSpPr>
        <p:grpSpPr>
          <a:xfrm>
            <a:off x="10350919" y="1581195"/>
            <a:ext cx="1761142" cy="4833502"/>
            <a:chOff x="7354343" y="1810707"/>
            <a:chExt cx="1901090" cy="5217590"/>
          </a:xfrm>
        </p:grpSpPr>
        <p:sp>
          <p:nvSpPr>
            <p:cNvPr id="13" name="Freeform: Shape 12">
              <a:extLst>
                <a:ext uri="{FF2B5EF4-FFF2-40B4-BE49-F238E27FC236}">
                  <a16:creationId xmlns:a16="http://schemas.microsoft.com/office/drawing/2014/main" id="{690157AC-1226-0DC0-601F-EF39D964B0A6}"/>
                </a:ext>
              </a:extLst>
            </p:cNvPr>
            <p:cNvSpPr/>
            <p:nvPr/>
          </p:nvSpPr>
          <p:spPr>
            <a:xfrm>
              <a:off x="7354343" y="1810707"/>
              <a:ext cx="1901090" cy="5217590"/>
            </a:xfrm>
            <a:custGeom>
              <a:avLst/>
              <a:gdLst>
                <a:gd name="connsiteX0" fmla="*/ 1829966 w 1901089"/>
                <a:gd name="connsiteY0" fmla="*/ 1619173 h 5217589"/>
                <a:gd name="connsiteX1" fmla="*/ 1678712 w 1901089"/>
                <a:gd name="connsiteY1" fmla="*/ 1402699 h 5217589"/>
                <a:gd name="connsiteX2" fmla="*/ 1483052 w 1901089"/>
                <a:gd name="connsiteY2" fmla="*/ 1064805 h 5217589"/>
                <a:gd name="connsiteX3" fmla="*/ 1382447 w 1901089"/>
                <a:gd name="connsiteY3" fmla="*/ 976688 h 5217589"/>
                <a:gd name="connsiteX4" fmla="*/ 1198583 w 1901089"/>
                <a:gd name="connsiteY4" fmla="*/ 916325 h 5217589"/>
                <a:gd name="connsiteX5" fmla="*/ 1198583 w 1901089"/>
                <a:gd name="connsiteY5" fmla="*/ 916325 h 5217589"/>
                <a:gd name="connsiteX6" fmla="*/ 1183318 w 1901089"/>
                <a:gd name="connsiteY6" fmla="*/ 895510 h 5217589"/>
                <a:gd name="connsiteX7" fmla="*/ 1129894 w 1901089"/>
                <a:gd name="connsiteY7" fmla="*/ 633243 h 5217589"/>
                <a:gd name="connsiteX8" fmla="*/ 1007780 w 1901089"/>
                <a:gd name="connsiteY8" fmla="*/ 230129 h 5217589"/>
                <a:gd name="connsiteX9" fmla="*/ 898155 w 1901089"/>
                <a:gd name="connsiteY9" fmla="*/ 60141 h 5217589"/>
                <a:gd name="connsiteX10" fmla="*/ 724698 w 1901089"/>
                <a:gd name="connsiteY10" fmla="*/ 1165 h 5217589"/>
                <a:gd name="connsiteX11" fmla="*/ 369458 w 1901089"/>
                <a:gd name="connsiteY11" fmla="*/ 151032 h 5217589"/>
                <a:gd name="connsiteX12" fmla="*/ 357663 w 1901089"/>
                <a:gd name="connsiteY12" fmla="*/ 211395 h 5217589"/>
                <a:gd name="connsiteX13" fmla="*/ 420107 w 1901089"/>
                <a:gd name="connsiteY13" fmla="*/ 254413 h 5217589"/>
                <a:gd name="connsiteX14" fmla="*/ 420107 w 1901089"/>
                <a:gd name="connsiteY14" fmla="*/ 254413 h 5217589"/>
                <a:gd name="connsiteX15" fmla="*/ 375702 w 1901089"/>
                <a:gd name="connsiteY15" fmla="*/ 293267 h 5217589"/>
                <a:gd name="connsiteX16" fmla="*/ 372233 w 1901089"/>
                <a:gd name="connsiteY16" fmla="*/ 312694 h 5217589"/>
                <a:gd name="connsiteX17" fmla="*/ 382640 w 1901089"/>
                <a:gd name="connsiteY17" fmla="*/ 409137 h 5217589"/>
                <a:gd name="connsiteX18" fmla="*/ 388191 w 1901089"/>
                <a:gd name="connsiteY18" fmla="*/ 479213 h 5217589"/>
                <a:gd name="connsiteX19" fmla="*/ 375008 w 1901089"/>
                <a:gd name="connsiteY19" fmla="*/ 516680 h 5217589"/>
                <a:gd name="connsiteX20" fmla="*/ 397211 w 1901089"/>
                <a:gd name="connsiteY20" fmla="*/ 554147 h 5217589"/>
                <a:gd name="connsiteX21" fmla="*/ 425658 w 1901089"/>
                <a:gd name="connsiteY21" fmla="*/ 585369 h 5217589"/>
                <a:gd name="connsiteX22" fmla="*/ 462431 w 1901089"/>
                <a:gd name="connsiteY22" fmla="*/ 711646 h 5217589"/>
                <a:gd name="connsiteX23" fmla="*/ 539446 w 1901089"/>
                <a:gd name="connsiteY23" fmla="*/ 763683 h 5217589"/>
                <a:gd name="connsiteX24" fmla="*/ 526957 w 1901089"/>
                <a:gd name="connsiteY24" fmla="*/ 799762 h 5217589"/>
                <a:gd name="connsiteX25" fmla="*/ 549159 w 1901089"/>
                <a:gd name="connsiteY25" fmla="*/ 863594 h 5217589"/>
                <a:gd name="connsiteX26" fmla="*/ 549159 w 1901089"/>
                <a:gd name="connsiteY26" fmla="*/ 863594 h 5217589"/>
                <a:gd name="connsiteX27" fmla="*/ 472144 w 1901089"/>
                <a:gd name="connsiteY27" fmla="*/ 917019 h 5217589"/>
                <a:gd name="connsiteX28" fmla="*/ 472144 w 1901089"/>
                <a:gd name="connsiteY28" fmla="*/ 917019 h 5217589"/>
                <a:gd name="connsiteX29" fmla="*/ 380559 w 1901089"/>
                <a:gd name="connsiteY29" fmla="*/ 932977 h 5217589"/>
                <a:gd name="connsiteX30" fmla="*/ 249425 w 1901089"/>
                <a:gd name="connsiteY30" fmla="*/ 1050234 h 5217589"/>
                <a:gd name="connsiteX31" fmla="*/ 200857 w 1901089"/>
                <a:gd name="connsiteY31" fmla="*/ 1232711 h 5217589"/>
                <a:gd name="connsiteX32" fmla="*/ 131474 w 1901089"/>
                <a:gd name="connsiteY32" fmla="*/ 1475551 h 5217589"/>
                <a:gd name="connsiteX33" fmla="*/ 81519 w 1901089"/>
                <a:gd name="connsiteY33" fmla="*/ 1608072 h 5217589"/>
                <a:gd name="connsiteX34" fmla="*/ 73193 w 1901089"/>
                <a:gd name="connsiteY34" fmla="*/ 1848831 h 5217589"/>
                <a:gd name="connsiteX35" fmla="*/ 116210 w 1901089"/>
                <a:gd name="connsiteY35" fmla="*/ 2194357 h 5217589"/>
                <a:gd name="connsiteX36" fmla="*/ 160615 w 1901089"/>
                <a:gd name="connsiteY36" fmla="*/ 2343530 h 5217589"/>
                <a:gd name="connsiteX37" fmla="*/ 171717 w 1901089"/>
                <a:gd name="connsiteY37" fmla="*/ 2349081 h 5217589"/>
                <a:gd name="connsiteX38" fmla="*/ 250119 w 1901089"/>
                <a:gd name="connsiteY38" fmla="*/ 2436503 h 5217589"/>
                <a:gd name="connsiteX39" fmla="*/ 250119 w 1901089"/>
                <a:gd name="connsiteY39" fmla="*/ 2436503 h 5217589"/>
                <a:gd name="connsiteX40" fmla="*/ 243875 w 1901089"/>
                <a:gd name="connsiteY40" fmla="*/ 2454543 h 5217589"/>
                <a:gd name="connsiteX41" fmla="*/ 238324 w 1901089"/>
                <a:gd name="connsiteY41" fmla="*/ 2548904 h 5217589"/>
                <a:gd name="connsiteX42" fmla="*/ 265383 w 1901089"/>
                <a:gd name="connsiteY42" fmla="*/ 2584983 h 5217589"/>
                <a:gd name="connsiteX43" fmla="*/ 282035 w 1901089"/>
                <a:gd name="connsiteY43" fmla="*/ 2608573 h 5217589"/>
                <a:gd name="connsiteX44" fmla="*/ 273709 w 1901089"/>
                <a:gd name="connsiteY44" fmla="*/ 2642570 h 5217589"/>
                <a:gd name="connsiteX45" fmla="*/ 137719 w 1901089"/>
                <a:gd name="connsiteY45" fmla="*/ 3205265 h 5217589"/>
                <a:gd name="connsiteX46" fmla="*/ 87069 w 1901089"/>
                <a:gd name="connsiteY46" fmla="*/ 3546629 h 5217589"/>
                <a:gd name="connsiteX47" fmla="*/ 114129 w 1901089"/>
                <a:gd name="connsiteY47" fmla="*/ 3930316 h 5217589"/>
                <a:gd name="connsiteX48" fmla="*/ 158534 w 1901089"/>
                <a:gd name="connsiteY48" fmla="*/ 4220336 h 5217589"/>
                <a:gd name="connsiteX49" fmla="*/ 177267 w 1901089"/>
                <a:gd name="connsiteY49" fmla="*/ 4517989 h 5217589"/>
                <a:gd name="connsiteX50" fmla="*/ 288973 w 1901089"/>
                <a:gd name="connsiteY50" fmla="*/ 4745564 h 5217589"/>
                <a:gd name="connsiteX51" fmla="*/ 322971 w 1901089"/>
                <a:gd name="connsiteY51" fmla="*/ 4845476 h 5217589"/>
                <a:gd name="connsiteX52" fmla="*/ 252894 w 1901089"/>
                <a:gd name="connsiteY52" fmla="*/ 5036972 h 5217589"/>
                <a:gd name="connsiteX53" fmla="*/ 213346 w 1901089"/>
                <a:gd name="connsiteY53" fmla="*/ 5083459 h 5217589"/>
                <a:gd name="connsiteX54" fmla="*/ 26706 w 1901089"/>
                <a:gd name="connsiteY54" fmla="*/ 5171575 h 5217589"/>
                <a:gd name="connsiteX55" fmla="*/ 1035 w 1901089"/>
                <a:gd name="connsiteY55" fmla="*/ 5189615 h 5217589"/>
                <a:gd name="connsiteX56" fmla="*/ 16993 w 1901089"/>
                <a:gd name="connsiteY56" fmla="*/ 5218755 h 5217589"/>
                <a:gd name="connsiteX57" fmla="*/ 425658 w 1901089"/>
                <a:gd name="connsiteY57" fmla="*/ 5213205 h 5217589"/>
                <a:gd name="connsiteX58" fmla="*/ 506142 w 1901089"/>
                <a:gd name="connsiteY58" fmla="*/ 5113988 h 5217589"/>
                <a:gd name="connsiteX59" fmla="*/ 620623 w 1901089"/>
                <a:gd name="connsiteY59" fmla="*/ 5077908 h 5217589"/>
                <a:gd name="connsiteX60" fmla="*/ 633112 w 1901089"/>
                <a:gd name="connsiteY60" fmla="*/ 5098029 h 5217589"/>
                <a:gd name="connsiteX61" fmla="*/ 634500 w 1901089"/>
                <a:gd name="connsiteY61" fmla="*/ 5212511 h 5217589"/>
                <a:gd name="connsiteX62" fmla="*/ 678905 w 1901089"/>
                <a:gd name="connsiteY62" fmla="*/ 5215980 h 5217589"/>
                <a:gd name="connsiteX63" fmla="*/ 684456 w 1901089"/>
                <a:gd name="connsiteY63" fmla="*/ 5092479 h 5217589"/>
                <a:gd name="connsiteX64" fmla="*/ 708740 w 1901089"/>
                <a:gd name="connsiteY64" fmla="*/ 5061256 h 5217589"/>
                <a:gd name="connsiteX65" fmla="*/ 744819 w 1901089"/>
                <a:gd name="connsiteY65" fmla="*/ 5021708 h 5217589"/>
                <a:gd name="connsiteX66" fmla="*/ 761471 w 1901089"/>
                <a:gd name="connsiteY66" fmla="*/ 5049461 h 5217589"/>
                <a:gd name="connsiteX67" fmla="*/ 762164 w 1901089"/>
                <a:gd name="connsiteY67" fmla="*/ 5172963 h 5217589"/>
                <a:gd name="connsiteX68" fmla="*/ 785061 w 1901089"/>
                <a:gd name="connsiteY68" fmla="*/ 5221531 h 5217589"/>
                <a:gd name="connsiteX69" fmla="*/ 1077856 w 1901089"/>
                <a:gd name="connsiteY69" fmla="*/ 5213205 h 5217589"/>
                <a:gd name="connsiteX70" fmla="*/ 1209684 w 1901089"/>
                <a:gd name="connsiteY70" fmla="*/ 4932898 h 5217589"/>
                <a:gd name="connsiteX71" fmla="*/ 1237437 w 1901089"/>
                <a:gd name="connsiteY71" fmla="*/ 4703935 h 5217589"/>
                <a:gd name="connsiteX72" fmla="*/ 1243681 w 1901089"/>
                <a:gd name="connsiteY72" fmla="*/ 4418077 h 5217589"/>
                <a:gd name="connsiteX73" fmla="*/ 1201358 w 1901089"/>
                <a:gd name="connsiteY73" fmla="*/ 3833874 h 5217589"/>
                <a:gd name="connsiteX74" fmla="*/ 1185400 w 1901089"/>
                <a:gd name="connsiteY74" fmla="*/ 3616012 h 5217589"/>
                <a:gd name="connsiteX75" fmla="*/ 1215928 w 1901089"/>
                <a:gd name="connsiteY75" fmla="*/ 3369703 h 5217589"/>
                <a:gd name="connsiteX76" fmla="*/ 1295718 w 1901089"/>
                <a:gd name="connsiteY76" fmla="*/ 2929122 h 5217589"/>
                <a:gd name="connsiteX77" fmla="*/ 1319309 w 1901089"/>
                <a:gd name="connsiteY77" fmla="*/ 2696689 h 5217589"/>
                <a:gd name="connsiteX78" fmla="*/ 1222867 w 1901089"/>
                <a:gd name="connsiteY78" fmla="*/ 2435116 h 5217589"/>
                <a:gd name="connsiteX79" fmla="*/ 1202052 w 1901089"/>
                <a:gd name="connsiteY79" fmla="*/ 2407362 h 5217589"/>
                <a:gd name="connsiteX80" fmla="*/ 1236049 w 1901089"/>
                <a:gd name="connsiteY80" fmla="*/ 2401812 h 5217589"/>
                <a:gd name="connsiteX81" fmla="*/ 1258946 w 1901089"/>
                <a:gd name="connsiteY81" fmla="*/ 2382385 h 5217589"/>
                <a:gd name="connsiteX82" fmla="*/ 1712015 w 1901089"/>
                <a:gd name="connsiteY82" fmla="*/ 2057673 h 5217589"/>
                <a:gd name="connsiteX83" fmla="*/ 1850087 w 1901089"/>
                <a:gd name="connsiteY83" fmla="*/ 1952211 h 5217589"/>
                <a:gd name="connsiteX84" fmla="*/ 1895880 w 1901089"/>
                <a:gd name="connsiteY84" fmla="*/ 1755164 h 5217589"/>
                <a:gd name="connsiteX85" fmla="*/ 1829966 w 1901089"/>
                <a:gd name="connsiteY85" fmla="*/ 1619173 h 5217589"/>
                <a:gd name="connsiteX86" fmla="*/ 230692 w 1901089"/>
                <a:gd name="connsiteY86" fmla="*/ 2354632 h 5217589"/>
                <a:gd name="connsiteX87" fmla="*/ 230692 w 1901089"/>
                <a:gd name="connsiteY87" fmla="*/ 2354632 h 5217589"/>
                <a:gd name="connsiteX88" fmla="*/ 230692 w 1901089"/>
                <a:gd name="connsiteY88" fmla="*/ 2354632 h 5217589"/>
                <a:gd name="connsiteX89" fmla="*/ 230692 w 1901089"/>
                <a:gd name="connsiteY89" fmla="*/ 2354632 h 5217589"/>
                <a:gd name="connsiteX90" fmla="*/ 270240 w 1901089"/>
                <a:gd name="connsiteY90" fmla="*/ 2303288 h 5217589"/>
                <a:gd name="connsiteX91" fmla="*/ 271628 w 1901089"/>
                <a:gd name="connsiteY91" fmla="*/ 2303288 h 5217589"/>
                <a:gd name="connsiteX92" fmla="*/ 270934 w 1901089"/>
                <a:gd name="connsiteY92" fmla="*/ 2303982 h 5217589"/>
                <a:gd name="connsiteX93" fmla="*/ 270240 w 1901089"/>
                <a:gd name="connsiteY93" fmla="*/ 2303288 h 5217589"/>
                <a:gd name="connsiteX94" fmla="*/ 803794 w 1901089"/>
                <a:gd name="connsiteY94" fmla="*/ 4826049 h 5217589"/>
                <a:gd name="connsiteX95" fmla="*/ 776735 w 1901089"/>
                <a:gd name="connsiteY95" fmla="*/ 4904451 h 5217589"/>
                <a:gd name="connsiteX96" fmla="*/ 747594 w 1901089"/>
                <a:gd name="connsiteY96" fmla="*/ 4991873 h 5217589"/>
                <a:gd name="connsiteX97" fmla="*/ 750369 w 1901089"/>
                <a:gd name="connsiteY97" fmla="*/ 4834374 h 5217589"/>
                <a:gd name="connsiteX98" fmla="*/ 585238 w 1901089"/>
                <a:gd name="connsiteY98" fmla="*/ 4073938 h 5217589"/>
                <a:gd name="connsiteX99" fmla="*/ 544996 w 1901089"/>
                <a:gd name="connsiteY99" fmla="*/ 3892155 h 5217589"/>
                <a:gd name="connsiteX100" fmla="*/ 565117 w 1901089"/>
                <a:gd name="connsiteY100" fmla="*/ 3647234 h 5217589"/>
                <a:gd name="connsiteX101" fmla="*/ 653233 w 1901089"/>
                <a:gd name="connsiteY101" fmla="*/ 3355826 h 5217589"/>
                <a:gd name="connsiteX102" fmla="*/ 685843 w 1901089"/>
                <a:gd name="connsiteY102" fmla="*/ 3104660 h 5217589"/>
                <a:gd name="connsiteX103" fmla="*/ 738574 w 1901089"/>
                <a:gd name="connsiteY103" fmla="*/ 3575770 h 5217589"/>
                <a:gd name="connsiteX104" fmla="*/ 776735 w 1901089"/>
                <a:gd name="connsiteY104" fmla="*/ 3999005 h 5217589"/>
                <a:gd name="connsiteX105" fmla="*/ 807957 w 1901089"/>
                <a:gd name="connsiteY105" fmla="*/ 4313309 h 5217589"/>
                <a:gd name="connsiteX106" fmla="*/ 859994 w 1901089"/>
                <a:gd name="connsiteY106" fmla="*/ 4644266 h 5217589"/>
                <a:gd name="connsiteX107" fmla="*/ 803794 w 1901089"/>
                <a:gd name="connsiteY107" fmla="*/ 4826049 h 5217589"/>
                <a:gd name="connsiteX108" fmla="*/ 1515662 w 1901089"/>
                <a:gd name="connsiteY108" fmla="*/ 1842586 h 5217589"/>
                <a:gd name="connsiteX109" fmla="*/ 1210378 w 1901089"/>
                <a:gd name="connsiteY109" fmla="*/ 2003554 h 5217589"/>
                <a:gd name="connsiteX110" fmla="*/ 1063286 w 1901089"/>
                <a:gd name="connsiteY110" fmla="*/ 2081263 h 5217589"/>
                <a:gd name="connsiteX111" fmla="*/ 1111854 w 1901089"/>
                <a:gd name="connsiteY111" fmla="*/ 1924458 h 5217589"/>
                <a:gd name="connsiteX112" fmla="*/ 1327635 w 1901089"/>
                <a:gd name="connsiteY112" fmla="*/ 1547709 h 5217589"/>
                <a:gd name="connsiteX113" fmla="*/ 1347756 w 1901089"/>
                <a:gd name="connsiteY113" fmla="*/ 1548403 h 5217589"/>
                <a:gd name="connsiteX114" fmla="*/ 1526763 w 1901089"/>
                <a:gd name="connsiteY114" fmla="*/ 1814139 h 5217589"/>
                <a:gd name="connsiteX115" fmla="*/ 1515662 w 1901089"/>
                <a:gd name="connsiteY115" fmla="*/ 1842586 h 5217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901089" h="5217589">
                  <a:moveTo>
                    <a:pt x="1829966" y="1619173"/>
                  </a:moveTo>
                  <a:cubicBezTo>
                    <a:pt x="1780011" y="1547015"/>
                    <a:pt x="1730055" y="1474163"/>
                    <a:pt x="1678712" y="1402699"/>
                  </a:cubicBezTo>
                  <a:cubicBezTo>
                    <a:pt x="1603084" y="1295849"/>
                    <a:pt x="1517050" y="1195244"/>
                    <a:pt x="1483052" y="1064805"/>
                  </a:cubicBezTo>
                  <a:cubicBezTo>
                    <a:pt x="1469176" y="1012073"/>
                    <a:pt x="1431015" y="990565"/>
                    <a:pt x="1382447" y="976688"/>
                  </a:cubicBezTo>
                  <a:cubicBezTo>
                    <a:pt x="1320002" y="959343"/>
                    <a:pt x="1257558" y="943385"/>
                    <a:pt x="1198583" y="916325"/>
                  </a:cubicBezTo>
                  <a:lnTo>
                    <a:pt x="1198583" y="916325"/>
                  </a:lnTo>
                  <a:cubicBezTo>
                    <a:pt x="1192338" y="910081"/>
                    <a:pt x="1185400" y="906612"/>
                    <a:pt x="1183318" y="895510"/>
                  </a:cubicBezTo>
                  <a:cubicBezTo>
                    <a:pt x="1168748" y="807394"/>
                    <a:pt x="1150015" y="720666"/>
                    <a:pt x="1129894" y="633243"/>
                  </a:cubicBezTo>
                  <a:cubicBezTo>
                    <a:pt x="1098671" y="495865"/>
                    <a:pt x="1064674" y="359875"/>
                    <a:pt x="1007780" y="230129"/>
                  </a:cubicBezTo>
                  <a:cubicBezTo>
                    <a:pt x="980720" y="167684"/>
                    <a:pt x="948804" y="108015"/>
                    <a:pt x="898155" y="60141"/>
                  </a:cubicBezTo>
                  <a:cubicBezTo>
                    <a:pt x="848893" y="13654"/>
                    <a:pt x="789918" y="-5079"/>
                    <a:pt x="724698" y="1165"/>
                  </a:cubicBezTo>
                  <a:cubicBezTo>
                    <a:pt x="591483" y="15042"/>
                    <a:pt x="477695" y="77487"/>
                    <a:pt x="369458" y="151032"/>
                  </a:cubicBezTo>
                  <a:cubicBezTo>
                    <a:pt x="345867" y="166990"/>
                    <a:pt x="343786" y="186418"/>
                    <a:pt x="357663" y="211395"/>
                  </a:cubicBezTo>
                  <a:cubicBezTo>
                    <a:pt x="371539" y="235679"/>
                    <a:pt x="388885" y="255107"/>
                    <a:pt x="420107" y="254413"/>
                  </a:cubicBezTo>
                  <a:cubicBezTo>
                    <a:pt x="420107" y="254413"/>
                    <a:pt x="420107" y="254413"/>
                    <a:pt x="420107" y="254413"/>
                  </a:cubicBezTo>
                  <a:cubicBezTo>
                    <a:pt x="386803" y="255107"/>
                    <a:pt x="380559" y="260657"/>
                    <a:pt x="375702" y="293267"/>
                  </a:cubicBezTo>
                  <a:cubicBezTo>
                    <a:pt x="375008" y="299512"/>
                    <a:pt x="372927" y="306450"/>
                    <a:pt x="372233" y="312694"/>
                  </a:cubicBezTo>
                  <a:cubicBezTo>
                    <a:pt x="370845" y="345304"/>
                    <a:pt x="361825" y="382771"/>
                    <a:pt x="382640" y="409137"/>
                  </a:cubicBezTo>
                  <a:cubicBezTo>
                    <a:pt x="402068" y="434808"/>
                    <a:pt x="397905" y="454929"/>
                    <a:pt x="388191" y="479213"/>
                  </a:cubicBezTo>
                  <a:cubicBezTo>
                    <a:pt x="383334" y="491702"/>
                    <a:pt x="379865" y="504191"/>
                    <a:pt x="375008" y="516680"/>
                  </a:cubicBezTo>
                  <a:cubicBezTo>
                    <a:pt x="366682" y="538883"/>
                    <a:pt x="376396" y="550678"/>
                    <a:pt x="397211" y="554147"/>
                  </a:cubicBezTo>
                  <a:cubicBezTo>
                    <a:pt x="415944" y="556922"/>
                    <a:pt x="422189" y="568023"/>
                    <a:pt x="425658" y="585369"/>
                  </a:cubicBezTo>
                  <a:cubicBezTo>
                    <a:pt x="434677" y="628386"/>
                    <a:pt x="446473" y="670710"/>
                    <a:pt x="462431" y="711646"/>
                  </a:cubicBezTo>
                  <a:cubicBezTo>
                    <a:pt x="479776" y="756745"/>
                    <a:pt x="492265" y="764377"/>
                    <a:pt x="539446" y="763683"/>
                  </a:cubicBezTo>
                  <a:cubicBezTo>
                    <a:pt x="515162" y="768540"/>
                    <a:pt x="514468" y="780335"/>
                    <a:pt x="526957" y="799762"/>
                  </a:cubicBezTo>
                  <a:cubicBezTo>
                    <a:pt x="538752" y="819189"/>
                    <a:pt x="544996" y="841392"/>
                    <a:pt x="549159" y="863594"/>
                  </a:cubicBezTo>
                  <a:cubicBezTo>
                    <a:pt x="549159" y="863594"/>
                    <a:pt x="549159" y="863594"/>
                    <a:pt x="549159" y="863594"/>
                  </a:cubicBezTo>
                  <a:cubicBezTo>
                    <a:pt x="514468" y="868451"/>
                    <a:pt x="493653" y="893429"/>
                    <a:pt x="472144" y="917019"/>
                  </a:cubicBezTo>
                  <a:cubicBezTo>
                    <a:pt x="472144" y="917019"/>
                    <a:pt x="472144" y="917019"/>
                    <a:pt x="472144" y="917019"/>
                  </a:cubicBezTo>
                  <a:cubicBezTo>
                    <a:pt x="440228" y="913550"/>
                    <a:pt x="411087" y="926733"/>
                    <a:pt x="380559" y="932977"/>
                  </a:cubicBezTo>
                  <a:cubicBezTo>
                    <a:pt x="314645" y="946854"/>
                    <a:pt x="273709" y="989177"/>
                    <a:pt x="249425" y="1050234"/>
                  </a:cubicBezTo>
                  <a:cubicBezTo>
                    <a:pt x="225835" y="1109209"/>
                    <a:pt x="214734" y="1171654"/>
                    <a:pt x="200857" y="1232711"/>
                  </a:cubicBezTo>
                  <a:cubicBezTo>
                    <a:pt x="182124" y="1315277"/>
                    <a:pt x="168247" y="1398536"/>
                    <a:pt x="131474" y="1475551"/>
                  </a:cubicBezTo>
                  <a:cubicBezTo>
                    <a:pt x="111353" y="1517875"/>
                    <a:pt x="91232" y="1560892"/>
                    <a:pt x="81519" y="1608072"/>
                  </a:cubicBezTo>
                  <a:cubicBezTo>
                    <a:pt x="65561" y="1687862"/>
                    <a:pt x="68336" y="1768346"/>
                    <a:pt x="73193" y="1848831"/>
                  </a:cubicBezTo>
                  <a:cubicBezTo>
                    <a:pt x="80825" y="1964700"/>
                    <a:pt x="96089" y="2079876"/>
                    <a:pt x="116210" y="2194357"/>
                  </a:cubicBezTo>
                  <a:cubicBezTo>
                    <a:pt x="125230" y="2245701"/>
                    <a:pt x="134944" y="2297044"/>
                    <a:pt x="160615" y="2343530"/>
                  </a:cubicBezTo>
                  <a:cubicBezTo>
                    <a:pt x="162697" y="2347000"/>
                    <a:pt x="162697" y="2358794"/>
                    <a:pt x="171717" y="2349081"/>
                  </a:cubicBezTo>
                  <a:cubicBezTo>
                    <a:pt x="180736" y="2393486"/>
                    <a:pt x="209877" y="2420545"/>
                    <a:pt x="250119" y="2436503"/>
                  </a:cubicBezTo>
                  <a:lnTo>
                    <a:pt x="250119" y="2436503"/>
                  </a:lnTo>
                  <a:cubicBezTo>
                    <a:pt x="243181" y="2440666"/>
                    <a:pt x="244568" y="2447605"/>
                    <a:pt x="243875" y="2454543"/>
                  </a:cubicBezTo>
                  <a:cubicBezTo>
                    <a:pt x="242487" y="2485765"/>
                    <a:pt x="242487" y="2517681"/>
                    <a:pt x="238324" y="2548904"/>
                  </a:cubicBezTo>
                  <a:cubicBezTo>
                    <a:pt x="235549" y="2571800"/>
                    <a:pt x="237630" y="2585676"/>
                    <a:pt x="265383" y="2584983"/>
                  </a:cubicBezTo>
                  <a:cubicBezTo>
                    <a:pt x="279954" y="2584289"/>
                    <a:pt x="288973" y="2591227"/>
                    <a:pt x="282035" y="2608573"/>
                  </a:cubicBezTo>
                  <a:cubicBezTo>
                    <a:pt x="277872" y="2618980"/>
                    <a:pt x="276485" y="2631469"/>
                    <a:pt x="273709" y="2642570"/>
                  </a:cubicBezTo>
                  <a:cubicBezTo>
                    <a:pt x="227223" y="2829904"/>
                    <a:pt x="176573" y="3016544"/>
                    <a:pt x="137719" y="3205265"/>
                  </a:cubicBezTo>
                  <a:cubicBezTo>
                    <a:pt x="114823" y="3318359"/>
                    <a:pt x="94702" y="3431453"/>
                    <a:pt x="87069" y="3546629"/>
                  </a:cubicBezTo>
                  <a:cubicBezTo>
                    <a:pt x="78050" y="3675681"/>
                    <a:pt x="91232" y="3803345"/>
                    <a:pt x="114129" y="3930316"/>
                  </a:cubicBezTo>
                  <a:cubicBezTo>
                    <a:pt x="131474" y="4026758"/>
                    <a:pt x="154371" y="4121813"/>
                    <a:pt x="158534" y="4220336"/>
                  </a:cubicBezTo>
                  <a:cubicBezTo>
                    <a:pt x="162697" y="4319554"/>
                    <a:pt x="169635" y="4418771"/>
                    <a:pt x="177267" y="4517989"/>
                  </a:cubicBezTo>
                  <a:cubicBezTo>
                    <a:pt x="184205" y="4608186"/>
                    <a:pt x="243181" y="4706710"/>
                    <a:pt x="288973" y="4745564"/>
                  </a:cubicBezTo>
                  <a:cubicBezTo>
                    <a:pt x="323665" y="4774705"/>
                    <a:pt x="332685" y="4805234"/>
                    <a:pt x="322971" y="4845476"/>
                  </a:cubicBezTo>
                  <a:cubicBezTo>
                    <a:pt x="307013" y="4912083"/>
                    <a:pt x="279954" y="4974528"/>
                    <a:pt x="252894" y="5036972"/>
                  </a:cubicBezTo>
                  <a:cubicBezTo>
                    <a:pt x="243875" y="5057093"/>
                    <a:pt x="231386" y="5071664"/>
                    <a:pt x="213346" y="5083459"/>
                  </a:cubicBezTo>
                  <a:cubicBezTo>
                    <a:pt x="155065" y="5120232"/>
                    <a:pt x="90539" y="5145210"/>
                    <a:pt x="26706" y="5171575"/>
                  </a:cubicBezTo>
                  <a:cubicBezTo>
                    <a:pt x="16993" y="5175738"/>
                    <a:pt x="5198" y="5177126"/>
                    <a:pt x="1035" y="5189615"/>
                  </a:cubicBezTo>
                  <a:cubicBezTo>
                    <a:pt x="-3128" y="5203491"/>
                    <a:pt x="5892" y="5211817"/>
                    <a:pt x="16993" y="5218755"/>
                  </a:cubicBezTo>
                  <a:cubicBezTo>
                    <a:pt x="137719" y="5220837"/>
                    <a:pt x="415944" y="5226387"/>
                    <a:pt x="425658" y="5213205"/>
                  </a:cubicBezTo>
                  <a:cubicBezTo>
                    <a:pt x="450636" y="5175738"/>
                    <a:pt x="472144" y="5138272"/>
                    <a:pt x="506142" y="5113988"/>
                  </a:cubicBezTo>
                  <a:cubicBezTo>
                    <a:pt x="539446" y="5089704"/>
                    <a:pt x="581075" y="5084847"/>
                    <a:pt x="620623" y="5077908"/>
                  </a:cubicBezTo>
                  <a:cubicBezTo>
                    <a:pt x="633112" y="5075827"/>
                    <a:pt x="633112" y="5089009"/>
                    <a:pt x="633112" y="5098029"/>
                  </a:cubicBezTo>
                  <a:cubicBezTo>
                    <a:pt x="635194" y="5125089"/>
                    <a:pt x="631725" y="5185452"/>
                    <a:pt x="634500" y="5212511"/>
                  </a:cubicBezTo>
                  <a:cubicBezTo>
                    <a:pt x="635194" y="5219449"/>
                    <a:pt x="655315" y="5222918"/>
                    <a:pt x="678905" y="5215980"/>
                  </a:cubicBezTo>
                  <a:cubicBezTo>
                    <a:pt x="680987" y="5154923"/>
                    <a:pt x="685149" y="5120232"/>
                    <a:pt x="684456" y="5092479"/>
                  </a:cubicBezTo>
                  <a:cubicBezTo>
                    <a:pt x="683762" y="5077214"/>
                    <a:pt x="698332" y="5070970"/>
                    <a:pt x="708740" y="5061256"/>
                  </a:cubicBezTo>
                  <a:cubicBezTo>
                    <a:pt x="728167" y="5042523"/>
                    <a:pt x="725392" y="5023790"/>
                    <a:pt x="744819" y="5021708"/>
                  </a:cubicBezTo>
                  <a:cubicBezTo>
                    <a:pt x="758695" y="5020321"/>
                    <a:pt x="764246" y="5034891"/>
                    <a:pt x="761471" y="5049461"/>
                  </a:cubicBezTo>
                  <a:cubicBezTo>
                    <a:pt x="754532" y="5086234"/>
                    <a:pt x="763552" y="5136190"/>
                    <a:pt x="762164" y="5172963"/>
                  </a:cubicBezTo>
                  <a:cubicBezTo>
                    <a:pt x="760777" y="5215980"/>
                    <a:pt x="774653" y="5221531"/>
                    <a:pt x="785061" y="5221531"/>
                  </a:cubicBezTo>
                  <a:cubicBezTo>
                    <a:pt x="878728" y="5227081"/>
                    <a:pt x="934234" y="5223612"/>
                    <a:pt x="1077856" y="5213205"/>
                  </a:cubicBezTo>
                  <a:cubicBezTo>
                    <a:pt x="1096590" y="5218062"/>
                    <a:pt x="1229111" y="5041829"/>
                    <a:pt x="1209684" y="4932898"/>
                  </a:cubicBezTo>
                  <a:cubicBezTo>
                    <a:pt x="1197195" y="4862127"/>
                    <a:pt x="1235355" y="4776787"/>
                    <a:pt x="1237437" y="4703935"/>
                  </a:cubicBezTo>
                  <a:cubicBezTo>
                    <a:pt x="1240212" y="4603330"/>
                    <a:pt x="1238825" y="4518682"/>
                    <a:pt x="1243681" y="4418077"/>
                  </a:cubicBezTo>
                  <a:cubicBezTo>
                    <a:pt x="1252701" y="4221724"/>
                    <a:pt x="1240906" y="4026758"/>
                    <a:pt x="1201358" y="3833874"/>
                  </a:cubicBezTo>
                  <a:cubicBezTo>
                    <a:pt x="1186787" y="3762409"/>
                    <a:pt x="1181237" y="3689557"/>
                    <a:pt x="1185400" y="3616012"/>
                  </a:cubicBezTo>
                  <a:cubicBezTo>
                    <a:pt x="1189563" y="3532752"/>
                    <a:pt x="1202746" y="3451574"/>
                    <a:pt x="1215928" y="3369703"/>
                  </a:cubicBezTo>
                  <a:cubicBezTo>
                    <a:pt x="1240212" y="3222611"/>
                    <a:pt x="1266578" y="3075519"/>
                    <a:pt x="1295718" y="2929122"/>
                  </a:cubicBezTo>
                  <a:cubicBezTo>
                    <a:pt x="1310983" y="2852800"/>
                    <a:pt x="1319309" y="2775092"/>
                    <a:pt x="1319309" y="2696689"/>
                  </a:cubicBezTo>
                  <a:cubicBezTo>
                    <a:pt x="1319309" y="2598165"/>
                    <a:pt x="1280454" y="2512824"/>
                    <a:pt x="1222867" y="2435116"/>
                  </a:cubicBezTo>
                  <a:cubicBezTo>
                    <a:pt x="1215928" y="2426096"/>
                    <a:pt x="1208990" y="2416382"/>
                    <a:pt x="1202052" y="2407362"/>
                  </a:cubicBezTo>
                  <a:cubicBezTo>
                    <a:pt x="1217316" y="2417770"/>
                    <a:pt x="1226336" y="2412219"/>
                    <a:pt x="1236049" y="2401812"/>
                  </a:cubicBezTo>
                  <a:cubicBezTo>
                    <a:pt x="1242988" y="2394874"/>
                    <a:pt x="1250620" y="2388629"/>
                    <a:pt x="1258946" y="2382385"/>
                  </a:cubicBezTo>
                  <a:cubicBezTo>
                    <a:pt x="1407425" y="2270678"/>
                    <a:pt x="1561455" y="2166604"/>
                    <a:pt x="1712015" y="2057673"/>
                  </a:cubicBezTo>
                  <a:cubicBezTo>
                    <a:pt x="1759196" y="2023675"/>
                    <a:pt x="1809845" y="1994534"/>
                    <a:pt x="1850087" y="1952211"/>
                  </a:cubicBezTo>
                  <a:cubicBezTo>
                    <a:pt x="1903512" y="1895317"/>
                    <a:pt x="1922246" y="1830791"/>
                    <a:pt x="1895880" y="1755164"/>
                  </a:cubicBezTo>
                  <a:cubicBezTo>
                    <a:pt x="1879228" y="1707290"/>
                    <a:pt x="1859107" y="1660803"/>
                    <a:pt x="1829966" y="1619173"/>
                  </a:cubicBezTo>
                  <a:close/>
                  <a:moveTo>
                    <a:pt x="230692" y="2354632"/>
                  </a:moveTo>
                  <a:cubicBezTo>
                    <a:pt x="230692" y="2354632"/>
                    <a:pt x="230692" y="2354632"/>
                    <a:pt x="230692" y="2354632"/>
                  </a:cubicBezTo>
                  <a:cubicBezTo>
                    <a:pt x="230692" y="2354632"/>
                    <a:pt x="230692" y="2354632"/>
                    <a:pt x="230692" y="2354632"/>
                  </a:cubicBezTo>
                  <a:cubicBezTo>
                    <a:pt x="230692" y="2354632"/>
                    <a:pt x="230692" y="2354632"/>
                    <a:pt x="230692" y="2354632"/>
                  </a:cubicBezTo>
                  <a:close/>
                  <a:moveTo>
                    <a:pt x="270240" y="2303288"/>
                  </a:moveTo>
                  <a:cubicBezTo>
                    <a:pt x="270934" y="2303288"/>
                    <a:pt x="270934" y="2303288"/>
                    <a:pt x="271628" y="2303288"/>
                  </a:cubicBezTo>
                  <a:cubicBezTo>
                    <a:pt x="271628" y="2303288"/>
                    <a:pt x="271628" y="2303982"/>
                    <a:pt x="270934" y="2303982"/>
                  </a:cubicBezTo>
                  <a:cubicBezTo>
                    <a:pt x="270934" y="2303982"/>
                    <a:pt x="270240" y="2303982"/>
                    <a:pt x="270240" y="2303288"/>
                  </a:cubicBezTo>
                  <a:close/>
                  <a:moveTo>
                    <a:pt x="803794" y="4826049"/>
                  </a:moveTo>
                  <a:cubicBezTo>
                    <a:pt x="778816" y="4848945"/>
                    <a:pt x="769797" y="4871841"/>
                    <a:pt x="776735" y="4904451"/>
                  </a:cubicBezTo>
                  <a:cubicBezTo>
                    <a:pt x="780204" y="4920409"/>
                    <a:pt x="747594" y="4968977"/>
                    <a:pt x="747594" y="4991873"/>
                  </a:cubicBezTo>
                  <a:cubicBezTo>
                    <a:pt x="732330" y="4946775"/>
                    <a:pt x="758001" y="4873923"/>
                    <a:pt x="750369" y="4834374"/>
                  </a:cubicBezTo>
                  <a:cubicBezTo>
                    <a:pt x="702495" y="4579046"/>
                    <a:pt x="649764" y="4325798"/>
                    <a:pt x="585238" y="4073938"/>
                  </a:cubicBezTo>
                  <a:cubicBezTo>
                    <a:pt x="569974" y="4013575"/>
                    <a:pt x="550547" y="3953906"/>
                    <a:pt x="544996" y="3892155"/>
                  </a:cubicBezTo>
                  <a:cubicBezTo>
                    <a:pt x="539446" y="3824854"/>
                    <a:pt x="535283" y="3706903"/>
                    <a:pt x="565117" y="3647234"/>
                  </a:cubicBezTo>
                  <a:cubicBezTo>
                    <a:pt x="617848" y="3543854"/>
                    <a:pt x="631031" y="3468226"/>
                    <a:pt x="653233" y="3355826"/>
                  </a:cubicBezTo>
                  <a:cubicBezTo>
                    <a:pt x="655315" y="3345419"/>
                    <a:pt x="683068" y="3115761"/>
                    <a:pt x="685843" y="3104660"/>
                  </a:cubicBezTo>
                  <a:cubicBezTo>
                    <a:pt x="704577" y="3183063"/>
                    <a:pt x="731636" y="3495286"/>
                    <a:pt x="738574" y="3575770"/>
                  </a:cubicBezTo>
                  <a:cubicBezTo>
                    <a:pt x="750369" y="3717310"/>
                    <a:pt x="763552" y="3858158"/>
                    <a:pt x="776735" y="3999005"/>
                  </a:cubicBezTo>
                  <a:cubicBezTo>
                    <a:pt x="786448" y="4103773"/>
                    <a:pt x="794081" y="4208541"/>
                    <a:pt x="807957" y="4313309"/>
                  </a:cubicBezTo>
                  <a:cubicBezTo>
                    <a:pt x="822528" y="4424322"/>
                    <a:pt x="839179" y="4534641"/>
                    <a:pt x="859994" y="4644266"/>
                  </a:cubicBezTo>
                  <a:cubicBezTo>
                    <a:pt x="873871" y="4717118"/>
                    <a:pt x="856525" y="4778174"/>
                    <a:pt x="803794" y="4826049"/>
                  </a:cubicBezTo>
                  <a:close/>
                  <a:moveTo>
                    <a:pt x="1515662" y="1842586"/>
                  </a:moveTo>
                  <a:cubicBezTo>
                    <a:pt x="1413669" y="1896705"/>
                    <a:pt x="1312370" y="1950130"/>
                    <a:pt x="1210378" y="2003554"/>
                  </a:cubicBezTo>
                  <a:cubicBezTo>
                    <a:pt x="1163197" y="2028532"/>
                    <a:pt x="1115323" y="2053510"/>
                    <a:pt x="1063286" y="2081263"/>
                  </a:cubicBezTo>
                  <a:cubicBezTo>
                    <a:pt x="1070224" y="2021594"/>
                    <a:pt x="1090345" y="1972332"/>
                    <a:pt x="1111854" y="1924458"/>
                  </a:cubicBezTo>
                  <a:cubicBezTo>
                    <a:pt x="1171523" y="1791937"/>
                    <a:pt x="1249232" y="1669823"/>
                    <a:pt x="1327635" y="1547709"/>
                  </a:cubicBezTo>
                  <a:cubicBezTo>
                    <a:pt x="1335961" y="1534526"/>
                    <a:pt x="1340124" y="1536608"/>
                    <a:pt x="1347756" y="1548403"/>
                  </a:cubicBezTo>
                  <a:cubicBezTo>
                    <a:pt x="1406731" y="1637213"/>
                    <a:pt x="1465706" y="1726023"/>
                    <a:pt x="1526763" y="1814139"/>
                  </a:cubicBezTo>
                  <a:cubicBezTo>
                    <a:pt x="1539252" y="1832873"/>
                    <a:pt x="1526763" y="1836342"/>
                    <a:pt x="1515662" y="1842586"/>
                  </a:cubicBezTo>
                  <a:close/>
                </a:path>
              </a:pathLst>
            </a:custGeom>
            <a:solidFill>
              <a:srgbClr val="000000"/>
            </a:solidFill>
            <a:ln w="6927"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4" name="Freeform: Shape 13">
              <a:extLst>
                <a:ext uri="{FF2B5EF4-FFF2-40B4-BE49-F238E27FC236}">
                  <a16:creationId xmlns:a16="http://schemas.microsoft.com/office/drawing/2014/main" id="{A44B4AE8-FD7E-D855-E50C-D0057D1FD3E1}"/>
                </a:ext>
              </a:extLst>
            </p:cNvPr>
            <p:cNvSpPr/>
            <p:nvPr/>
          </p:nvSpPr>
          <p:spPr>
            <a:xfrm>
              <a:off x="7695937" y="1812094"/>
              <a:ext cx="846471" cy="1068496"/>
            </a:xfrm>
            <a:custGeom>
              <a:avLst/>
              <a:gdLst>
                <a:gd name="connsiteX0" fmla="*/ 849357 w 846470"/>
                <a:gd name="connsiteY0" fmla="*/ 915631 h 1068495"/>
                <a:gd name="connsiteX1" fmla="*/ 845888 w 846470"/>
                <a:gd name="connsiteY1" fmla="*/ 946854 h 1068495"/>
                <a:gd name="connsiteX2" fmla="*/ 827154 w 846470"/>
                <a:gd name="connsiteY2" fmla="*/ 963505 h 1068495"/>
                <a:gd name="connsiteX3" fmla="*/ 685613 w 846470"/>
                <a:gd name="connsiteY3" fmla="*/ 927426 h 1068495"/>
                <a:gd name="connsiteX4" fmla="*/ 659942 w 846470"/>
                <a:gd name="connsiteY4" fmla="*/ 939221 h 1068495"/>
                <a:gd name="connsiteX5" fmla="*/ 625944 w 846470"/>
                <a:gd name="connsiteY5" fmla="*/ 984320 h 1068495"/>
                <a:gd name="connsiteX6" fmla="*/ 514932 w 846470"/>
                <a:gd name="connsiteY6" fmla="*/ 1075212 h 1068495"/>
                <a:gd name="connsiteX7" fmla="*/ 517707 w 846470"/>
                <a:gd name="connsiteY7" fmla="*/ 1044683 h 1068495"/>
                <a:gd name="connsiteX8" fmla="*/ 541991 w 846470"/>
                <a:gd name="connsiteY8" fmla="*/ 878858 h 1068495"/>
                <a:gd name="connsiteX9" fmla="*/ 464282 w 846470"/>
                <a:gd name="connsiteY9" fmla="*/ 1029419 h 1068495"/>
                <a:gd name="connsiteX10" fmla="*/ 458732 w 846470"/>
                <a:gd name="connsiteY10" fmla="*/ 1040520 h 1068495"/>
                <a:gd name="connsiteX11" fmla="*/ 444161 w 846470"/>
                <a:gd name="connsiteY11" fmla="*/ 1055785 h 1068495"/>
                <a:gd name="connsiteX12" fmla="*/ 432366 w 846470"/>
                <a:gd name="connsiteY12" fmla="*/ 1036357 h 1068495"/>
                <a:gd name="connsiteX13" fmla="*/ 406001 w 846470"/>
                <a:gd name="connsiteY13" fmla="*/ 894817 h 1068495"/>
                <a:gd name="connsiteX14" fmla="*/ 361596 w 846470"/>
                <a:gd name="connsiteY14" fmla="*/ 714421 h 1068495"/>
                <a:gd name="connsiteX15" fmla="*/ 278336 w 846470"/>
                <a:gd name="connsiteY15" fmla="*/ 496559 h 1068495"/>
                <a:gd name="connsiteX16" fmla="*/ 90309 w 846470"/>
                <a:gd name="connsiteY16" fmla="*/ 271065 h 1068495"/>
                <a:gd name="connsiteX17" fmla="*/ 70882 w 846470"/>
                <a:gd name="connsiteY17" fmla="*/ 253025 h 1068495"/>
                <a:gd name="connsiteX18" fmla="*/ 8437 w 846470"/>
                <a:gd name="connsiteY18" fmla="*/ 210008 h 1068495"/>
                <a:gd name="connsiteX19" fmla="*/ 20232 w 846470"/>
                <a:gd name="connsiteY19" fmla="*/ 149645 h 1068495"/>
                <a:gd name="connsiteX20" fmla="*/ 376166 w 846470"/>
                <a:gd name="connsiteY20" fmla="*/ 1165 h 1068495"/>
                <a:gd name="connsiteX21" fmla="*/ 549623 w 846470"/>
                <a:gd name="connsiteY21" fmla="*/ 60141 h 1068495"/>
                <a:gd name="connsiteX22" fmla="*/ 659248 w 846470"/>
                <a:gd name="connsiteY22" fmla="*/ 230129 h 1068495"/>
                <a:gd name="connsiteX23" fmla="*/ 781362 w 846470"/>
                <a:gd name="connsiteY23" fmla="*/ 633243 h 1068495"/>
                <a:gd name="connsiteX24" fmla="*/ 834787 w 846470"/>
                <a:gd name="connsiteY24" fmla="*/ 895510 h 1068495"/>
                <a:gd name="connsiteX25" fmla="*/ 849357 w 846470"/>
                <a:gd name="connsiteY25" fmla="*/ 915631 h 1068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46470" h="1068495">
                  <a:moveTo>
                    <a:pt x="849357" y="915631"/>
                  </a:moveTo>
                  <a:cubicBezTo>
                    <a:pt x="829930" y="923264"/>
                    <a:pt x="843806" y="937834"/>
                    <a:pt x="845888" y="946854"/>
                  </a:cubicBezTo>
                  <a:cubicBezTo>
                    <a:pt x="850051" y="966975"/>
                    <a:pt x="844500" y="968362"/>
                    <a:pt x="827154" y="963505"/>
                  </a:cubicBezTo>
                  <a:cubicBezTo>
                    <a:pt x="779974" y="951017"/>
                    <a:pt x="732794" y="939221"/>
                    <a:pt x="685613" y="927426"/>
                  </a:cubicBezTo>
                  <a:cubicBezTo>
                    <a:pt x="673818" y="924651"/>
                    <a:pt x="664105" y="923264"/>
                    <a:pt x="659942" y="939221"/>
                  </a:cubicBezTo>
                  <a:cubicBezTo>
                    <a:pt x="655085" y="958649"/>
                    <a:pt x="639821" y="971832"/>
                    <a:pt x="625944" y="984320"/>
                  </a:cubicBezTo>
                  <a:cubicBezTo>
                    <a:pt x="590559" y="1016236"/>
                    <a:pt x="555868" y="1050234"/>
                    <a:pt x="514932" y="1075212"/>
                  </a:cubicBezTo>
                  <a:cubicBezTo>
                    <a:pt x="507300" y="1064111"/>
                    <a:pt x="514238" y="1054397"/>
                    <a:pt x="517707" y="1044683"/>
                  </a:cubicBezTo>
                  <a:cubicBezTo>
                    <a:pt x="537828" y="991259"/>
                    <a:pt x="549623" y="937140"/>
                    <a:pt x="541991" y="878858"/>
                  </a:cubicBezTo>
                  <a:cubicBezTo>
                    <a:pt x="516319" y="929508"/>
                    <a:pt x="491342" y="980157"/>
                    <a:pt x="464282" y="1029419"/>
                  </a:cubicBezTo>
                  <a:cubicBezTo>
                    <a:pt x="462201" y="1032888"/>
                    <a:pt x="460813" y="1037051"/>
                    <a:pt x="458732" y="1040520"/>
                  </a:cubicBezTo>
                  <a:cubicBezTo>
                    <a:pt x="454569" y="1046765"/>
                    <a:pt x="451793" y="1056479"/>
                    <a:pt x="444161" y="1055785"/>
                  </a:cubicBezTo>
                  <a:cubicBezTo>
                    <a:pt x="434448" y="1054397"/>
                    <a:pt x="433754" y="1043990"/>
                    <a:pt x="432366" y="1036357"/>
                  </a:cubicBezTo>
                  <a:cubicBezTo>
                    <a:pt x="424734" y="989177"/>
                    <a:pt x="418490" y="941303"/>
                    <a:pt x="406001" y="894817"/>
                  </a:cubicBezTo>
                  <a:cubicBezTo>
                    <a:pt x="400450" y="832372"/>
                    <a:pt x="381717" y="773397"/>
                    <a:pt x="361596" y="714421"/>
                  </a:cubicBezTo>
                  <a:cubicBezTo>
                    <a:pt x="335924" y="640875"/>
                    <a:pt x="308865" y="568023"/>
                    <a:pt x="278336" y="496559"/>
                  </a:cubicBezTo>
                  <a:cubicBezTo>
                    <a:pt x="237400" y="400811"/>
                    <a:pt x="172180" y="329346"/>
                    <a:pt x="90309" y="271065"/>
                  </a:cubicBezTo>
                  <a:cubicBezTo>
                    <a:pt x="83370" y="266208"/>
                    <a:pt x="73657" y="263433"/>
                    <a:pt x="70882" y="253025"/>
                  </a:cubicBezTo>
                  <a:cubicBezTo>
                    <a:pt x="39659" y="253719"/>
                    <a:pt x="23007" y="234292"/>
                    <a:pt x="8437" y="210008"/>
                  </a:cubicBezTo>
                  <a:cubicBezTo>
                    <a:pt x="-5440" y="185724"/>
                    <a:pt x="-2664" y="165603"/>
                    <a:pt x="20232" y="149645"/>
                  </a:cubicBezTo>
                  <a:cubicBezTo>
                    <a:pt x="129163" y="76099"/>
                    <a:pt x="242951" y="13654"/>
                    <a:pt x="376166" y="1165"/>
                  </a:cubicBezTo>
                  <a:cubicBezTo>
                    <a:pt x="441386" y="-5079"/>
                    <a:pt x="500361" y="13654"/>
                    <a:pt x="549623" y="60141"/>
                  </a:cubicBezTo>
                  <a:cubicBezTo>
                    <a:pt x="600273" y="108015"/>
                    <a:pt x="632189" y="167684"/>
                    <a:pt x="659248" y="230129"/>
                  </a:cubicBezTo>
                  <a:cubicBezTo>
                    <a:pt x="716142" y="359181"/>
                    <a:pt x="749446" y="495865"/>
                    <a:pt x="781362" y="633243"/>
                  </a:cubicBezTo>
                  <a:cubicBezTo>
                    <a:pt x="801483" y="719972"/>
                    <a:pt x="820216" y="807394"/>
                    <a:pt x="834787" y="895510"/>
                  </a:cubicBezTo>
                  <a:cubicBezTo>
                    <a:pt x="836174" y="905918"/>
                    <a:pt x="843806" y="909387"/>
                    <a:pt x="849357" y="915631"/>
                  </a:cubicBezTo>
                  <a:close/>
                </a:path>
              </a:pathLst>
            </a:custGeom>
            <a:solidFill>
              <a:srgbClr val="663515"/>
            </a:solidFill>
            <a:ln w="6927"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5" name="Freeform: Shape 14">
              <a:extLst>
                <a:ext uri="{FF2B5EF4-FFF2-40B4-BE49-F238E27FC236}">
                  <a16:creationId xmlns:a16="http://schemas.microsoft.com/office/drawing/2014/main" id="{8DF5039E-D4B7-FF34-FFD6-EAD4A8B5BAAB}"/>
                </a:ext>
              </a:extLst>
            </p:cNvPr>
            <p:cNvSpPr/>
            <p:nvPr/>
          </p:nvSpPr>
          <p:spPr>
            <a:xfrm>
              <a:off x="7682420" y="2663893"/>
              <a:ext cx="562001" cy="881162"/>
            </a:xfrm>
            <a:custGeom>
              <a:avLst/>
              <a:gdLst>
                <a:gd name="connsiteX0" fmla="*/ 424374 w 562000"/>
                <a:gd name="connsiteY0" fmla="*/ 38854 h 881162"/>
                <a:gd name="connsiteX1" fmla="*/ 454903 w 562000"/>
                <a:gd name="connsiteY1" fmla="*/ 205373 h 881162"/>
                <a:gd name="connsiteX2" fmla="*/ 561752 w 562000"/>
                <a:gd name="connsiteY2" fmla="*/ 0 h 881162"/>
                <a:gd name="connsiteX3" fmla="*/ 536775 w 562000"/>
                <a:gd name="connsiteY3" fmla="*/ 194966 h 881162"/>
                <a:gd name="connsiteX4" fmla="*/ 527755 w 562000"/>
                <a:gd name="connsiteY4" fmla="*/ 222719 h 881162"/>
                <a:gd name="connsiteX5" fmla="*/ 469473 w 562000"/>
                <a:gd name="connsiteY5" fmla="*/ 308754 h 881162"/>
                <a:gd name="connsiteX6" fmla="*/ 334870 w 562000"/>
                <a:gd name="connsiteY6" fmla="*/ 543268 h 881162"/>
                <a:gd name="connsiteX7" fmla="*/ 205125 w 562000"/>
                <a:gd name="connsiteY7" fmla="*/ 786801 h 881162"/>
                <a:gd name="connsiteX8" fmla="*/ 142680 w 562000"/>
                <a:gd name="connsiteY8" fmla="*/ 881856 h 881162"/>
                <a:gd name="connsiteX9" fmla="*/ 126722 w 562000"/>
                <a:gd name="connsiteY9" fmla="*/ 879774 h 881162"/>
                <a:gd name="connsiteX10" fmla="*/ 7383 w 562000"/>
                <a:gd name="connsiteY10" fmla="*/ 615426 h 881162"/>
                <a:gd name="connsiteX11" fmla="*/ 42075 w 562000"/>
                <a:gd name="connsiteY11" fmla="*/ 430867 h 881162"/>
                <a:gd name="connsiteX12" fmla="*/ 114927 w 562000"/>
                <a:gd name="connsiteY12" fmla="*/ 299040 h 881162"/>
                <a:gd name="connsiteX13" fmla="*/ 123947 w 562000"/>
                <a:gd name="connsiteY13" fmla="*/ 104074 h 881162"/>
                <a:gd name="connsiteX14" fmla="*/ 135742 w 562000"/>
                <a:gd name="connsiteY14" fmla="*/ 63138 h 881162"/>
                <a:gd name="connsiteX15" fmla="*/ 212757 w 562000"/>
                <a:gd name="connsiteY15" fmla="*/ 9714 h 881162"/>
                <a:gd name="connsiteX16" fmla="*/ 212063 w 562000"/>
                <a:gd name="connsiteY16" fmla="*/ 115175 h 881162"/>
                <a:gd name="connsiteX17" fmla="*/ 173208 w 562000"/>
                <a:gd name="connsiteY17" fmla="*/ 202598 h 881162"/>
                <a:gd name="connsiteX18" fmla="*/ 260631 w 562000"/>
                <a:gd name="connsiteY18" fmla="*/ 158193 h 881162"/>
                <a:gd name="connsiteX19" fmla="*/ 286302 w 562000"/>
                <a:gd name="connsiteY19" fmla="*/ 149867 h 881162"/>
                <a:gd name="connsiteX20" fmla="*/ 295322 w 562000"/>
                <a:gd name="connsiteY20" fmla="*/ 178314 h 881162"/>
                <a:gd name="connsiteX21" fmla="*/ 282139 w 562000"/>
                <a:gd name="connsiteY21" fmla="*/ 297652 h 881162"/>
                <a:gd name="connsiteX22" fmla="*/ 338340 w 562000"/>
                <a:gd name="connsiteY22" fmla="*/ 104074 h 881162"/>
                <a:gd name="connsiteX23" fmla="*/ 424374 w 562000"/>
                <a:gd name="connsiteY23" fmla="*/ 38854 h 88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62000" h="881162">
                  <a:moveTo>
                    <a:pt x="424374" y="38854"/>
                  </a:moveTo>
                  <a:cubicBezTo>
                    <a:pt x="440332" y="91585"/>
                    <a:pt x="445189" y="146398"/>
                    <a:pt x="454903" y="205373"/>
                  </a:cubicBezTo>
                  <a:cubicBezTo>
                    <a:pt x="490982" y="136684"/>
                    <a:pt x="524979" y="71464"/>
                    <a:pt x="561752" y="0"/>
                  </a:cubicBezTo>
                  <a:cubicBezTo>
                    <a:pt x="569384" y="71464"/>
                    <a:pt x="561752" y="133909"/>
                    <a:pt x="536775" y="194966"/>
                  </a:cubicBezTo>
                  <a:cubicBezTo>
                    <a:pt x="533305" y="203986"/>
                    <a:pt x="527061" y="212311"/>
                    <a:pt x="527755" y="222719"/>
                  </a:cubicBezTo>
                  <a:cubicBezTo>
                    <a:pt x="503471" y="247697"/>
                    <a:pt x="484044" y="277531"/>
                    <a:pt x="469473" y="308754"/>
                  </a:cubicBezTo>
                  <a:cubicBezTo>
                    <a:pt x="431313" y="390625"/>
                    <a:pt x="388295" y="470416"/>
                    <a:pt x="334870" y="543268"/>
                  </a:cubicBezTo>
                  <a:cubicBezTo>
                    <a:pt x="280058" y="618201"/>
                    <a:pt x="243285" y="702154"/>
                    <a:pt x="205125" y="786801"/>
                  </a:cubicBezTo>
                  <a:cubicBezTo>
                    <a:pt x="189166" y="822187"/>
                    <a:pt x="162801" y="849940"/>
                    <a:pt x="142680" y="881856"/>
                  </a:cubicBezTo>
                  <a:cubicBezTo>
                    <a:pt x="135742" y="892263"/>
                    <a:pt x="131579" y="888100"/>
                    <a:pt x="126722" y="879774"/>
                  </a:cubicBezTo>
                  <a:cubicBezTo>
                    <a:pt x="77460" y="795821"/>
                    <a:pt x="31667" y="710480"/>
                    <a:pt x="7383" y="615426"/>
                  </a:cubicBezTo>
                  <a:cubicBezTo>
                    <a:pt x="-9962" y="548818"/>
                    <a:pt x="3914" y="487761"/>
                    <a:pt x="42075" y="430867"/>
                  </a:cubicBezTo>
                  <a:cubicBezTo>
                    <a:pt x="69828" y="389238"/>
                    <a:pt x="101050" y="348996"/>
                    <a:pt x="114927" y="299040"/>
                  </a:cubicBezTo>
                  <a:cubicBezTo>
                    <a:pt x="132966" y="234514"/>
                    <a:pt x="128803" y="169294"/>
                    <a:pt x="123947" y="104074"/>
                  </a:cubicBezTo>
                  <a:cubicBezTo>
                    <a:pt x="122559" y="88116"/>
                    <a:pt x="123947" y="74240"/>
                    <a:pt x="135742" y="63138"/>
                  </a:cubicBezTo>
                  <a:cubicBezTo>
                    <a:pt x="157250" y="39548"/>
                    <a:pt x="178065" y="13877"/>
                    <a:pt x="212757" y="9714"/>
                  </a:cubicBezTo>
                  <a:cubicBezTo>
                    <a:pt x="228021" y="45099"/>
                    <a:pt x="222470" y="80484"/>
                    <a:pt x="212063" y="115175"/>
                  </a:cubicBezTo>
                  <a:cubicBezTo>
                    <a:pt x="203043" y="144316"/>
                    <a:pt x="191248" y="172763"/>
                    <a:pt x="173208" y="202598"/>
                  </a:cubicBezTo>
                  <a:cubicBezTo>
                    <a:pt x="204431" y="185946"/>
                    <a:pt x="232878" y="172763"/>
                    <a:pt x="260631" y="158193"/>
                  </a:cubicBezTo>
                  <a:cubicBezTo>
                    <a:pt x="268263" y="154030"/>
                    <a:pt x="275895" y="148479"/>
                    <a:pt x="286302" y="149867"/>
                  </a:cubicBezTo>
                  <a:cubicBezTo>
                    <a:pt x="302954" y="154724"/>
                    <a:pt x="298098" y="167213"/>
                    <a:pt x="295322" y="178314"/>
                  </a:cubicBezTo>
                  <a:cubicBezTo>
                    <a:pt x="286302" y="217862"/>
                    <a:pt x="275895" y="256717"/>
                    <a:pt x="282139" y="297652"/>
                  </a:cubicBezTo>
                  <a:cubicBezTo>
                    <a:pt x="307811" y="235208"/>
                    <a:pt x="330707" y="172069"/>
                    <a:pt x="338340" y="104074"/>
                  </a:cubicBezTo>
                  <a:cubicBezTo>
                    <a:pt x="344584" y="49262"/>
                    <a:pt x="370256" y="31222"/>
                    <a:pt x="424374" y="38854"/>
                  </a:cubicBezTo>
                  <a:close/>
                </a:path>
              </a:pathLst>
            </a:custGeom>
            <a:solidFill>
              <a:srgbClr val="FEFEFE"/>
            </a:solidFill>
            <a:ln w="6927"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id="{25A9FB34-D3E6-44BA-AF00-4C8033B789CE}"/>
                </a:ext>
              </a:extLst>
            </p:cNvPr>
            <p:cNvSpPr/>
            <p:nvPr/>
          </p:nvSpPr>
          <p:spPr>
            <a:xfrm>
              <a:off x="7715120" y="2065119"/>
              <a:ext cx="388544" cy="915854"/>
            </a:xfrm>
            <a:custGeom>
              <a:avLst/>
              <a:gdLst>
                <a:gd name="connsiteX0" fmla="*/ 391674 w 388543"/>
                <a:gd name="connsiteY0" fmla="*/ 637628 h 915853"/>
                <a:gd name="connsiteX1" fmla="*/ 336862 w 388543"/>
                <a:gd name="connsiteY1" fmla="*/ 650811 h 915853"/>
                <a:gd name="connsiteX2" fmla="*/ 319516 w 388543"/>
                <a:gd name="connsiteY2" fmla="*/ 670932 h 915853"/>
                <a:gd name="connsiteX3" fmla="*/ 303558 w 388543"/>
                <a:gd name="connsiteY3" fmla="*/ 755579 h 915853"/>
                <a:gd name="connsiteX4" fmla="*/ 257072 w 388543"/>
                <a:gd name="connsiteY4" fmla="*/ 895733 h 915853"/>
                <a:gd name="connsiteX5" fmla="*/ 244583 w 388543"/>
                <a:gd name="connsiteY5" fmla="*/ 915854 h 915853"/>
                <a:gd name="connsiteX6" fmla="*/ 245277 w 388543"/>
                <a:gd name="connsiteY6" fmla="*/ 824268 h 915853"/>
                <a:gd name="connsiteX7" fmla="*/ 259153 w 388543"/>
                <a:gd name="connsiteY7" fmla="*/ 766680 h 915853"/>
                <a:gd name="connsiteX8" fmla="*/ 251521 w 388543"/>
                <a:gd name="connsiteY8" fmla="*/ 752110 h 915853"/>
                <a:gd name="connsiteX9" fmla="*/ 276499 w 388543"/>
                <a:gd name="connsiteY9" fmla="*/ 665381 h 915853"/>
                <a:gd name="connsiteX10" fmla="*/ 258459 w 388543"/>
                <a:gd name="connsiteY10" fmla="*/ 539799 h 915853"/>
                <a:gd name="connsiteX11" fmla="*/ 193933 w 388543"/>
                <a:gd name="connsiteY11" fmla="*/ 510658 h 915853"/>
                <a:gd name="connsiteX12" fmla="*/ 170343 w 388543"/>
                <a:gd name="connsiteY12" fmla="*/ 509270 h 915853"/>
                <a:gd name="connsiteX13" fmla="*/ 93328 w 388543"/>
                <a:gd name="connsiteY13" fmla="*/ 457233 h 915853"/>
                <a:gd name="connsiteX14" fmla="*/ 56555 w 388543"/>
                <a:gd name="connsiteY14" fmla="*/ 330956 h 915853"/>
                <a:gd name="connsiteX15" fmla="*/ 28108 w 388543"/>
                <a:gd name="connsiteY15" fmla="*/ 299734 h 915853"/>
                <a:gd name="connsiteX16" fmla="*/ 5906 w 388543"/>
                <a:gd name="connsiteY16" fmla="*/ 262267 h 915853"/>
                <a:gd name="connsiteX17" fmla="*/ 19089 w 388543"/>
                <a:gd name="connsiteY17" fmla="*/ 224800 h 915853"/>
                <a:gd name="connsiteX18" fmla="*/ 13538 w 388543"/>
                <a:gd name="connsiteY18" fmla="*/ 154724 h 915853"/>
                <a:gd name="connsiteX19" fmla="*/ 3131 w 388543"/>
                <a:gd name="connsiteY19" fmla="*/ 58282 h 915853"/>
                <a:gd name="connsiteX20" fmla="*/ 6600 w 388543"/>
                <a:gd name="connsiteY20" fmla="*/ 38854 h 915853"/>
                <a:gd name="connsiteX21" fmla="*/ 51005 w 388543"/>
                <a:gd name="connsiteY21" fmla="*/ 0 h 915853"/>
                <a:gd name="connsiteX22" fmla="*/ 244583 w 388543"/>
                <a:gd name="connsiteY22" fmla="*/ 204679 h 915853"/>
                <a:gd name="connsiteX23" fmla="*/ 388205 w 388543"/>
                <a:gd name="connsiteY23" fmla="*/ 614038 h 915853"/>
                <a:gd name="connsiteX24" fmla="*/ 391674 w 388543"/>
                <a:gd name="connsiteY24" fmla="*/ 637628 h 915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88543" h="915853">
                  <a:moveTo>
                    <a:pt x="391674" y="637628"/>
                  </a:moveTo>
                  <a:cubicBezTo>
                    <a:pt x="374329" y="646648"/>
                    <a:pt x="354901" y="643179"/>
                    <a:pt x="336862" y="650811"/>
                  </a:cubicBezTo>
                  <a:cubicBezTo>
                    <a:pt x="325761" y="655668"/>
                    <a:pt x="321598" y="659831"/>
                    <a:pt x="319516" y="670932"/>
                  </a:cubicBezTo>
                  <a:cubicBezTo>
                    <a:pt x="314659" y="699379"/>
                    <a:pt x="307721" y="727132"/>
                    <a:pt x="303558" y="755579"/>
                  </a:cubicBezTo>
                  <a:cubicBezTo>
                    <a:pt x="296620" y="804841"/>
                    <a:pt x="274417" y="849246"/>
                    <a:pt x="257072" y="895733"/>
                  </a:cubicBezTo>
                  <a:cubicBezTo>
                    <a:pt x="254990" y="900589"/>
                    <a:pt x="251521" y="904752"/>
                    <a:pt x="244583" y="915854"/>
                  </a:cubicBezTo>
                  <a:cubicBezTo>
                    <a:pt x="241114" y="880468"/>
                    <a:pt x="238338" y="852021"/>
                    <a:pt x="245277" y="824268"/>
                  </a:cubicBezTo>
                  <a:cubicBezTo>
                    <a:pt x="250133" y="804841"/>
                    <a:pt x="250133" y="784720"/>
                    <a:pt x="259153" y="766680"/>
                  </a:cubicBezTo>
                  <a:cubicBezTo>
                    <a:pt x="262622" y="759742"/>
                    <a:pt x="260541" y="753498"/>
                    <a:pt x="251521" y="752110"/>
                  </a:cubicBezTo>
                  <a:cubicBezTo>
                    <a:pt x="265398" y="725051"/>
                    <a:pt x="272336" y="695216"/>
                    <a:pt x="276499" y="665381"/>
                  </a:cubicBezTo>
                  <a:cubicBezTo>
                    <a:pt x="282743" y="621670"/>
                    <a:pt x="277887" y="579347"/>
                    <a:pt x="258459" y="539799"/>
                  </a:cubicBezTo>
                  <a:cubicBezTo>
                    <a:pt x="242501" y="508576"/>
                    <a:pt x="228625" y="503026"/>
                    <a:pt x="193933" y="510658"/>
                  </a:cubicBezTo>
                  <a:cubicBezTo>
                    <a:pt x="185607" y="512739"/>
                    <a:pt x="177975" y="515515"/>
                    <a:pt x="170343" y="509270"/>
                  </a:cubicBezTo>
                  <a:cubicBezTo>
                    <a:pt x="123163" y="509964"/>
                    <a:pt x="110674" y="501638"/>
                    <a:pt x="93328" y="457233"/>
                  </a:cubicBezTo>
                  <a:cubicBezTo>
                    <a:pt x="78064" y="416297"/>
                    <a:pt x="66269" y="373974"/>
                    <a:pt x="56555" y="330956"/>
                  </a:cubicBezTo>
                  <a:cubicBezTo>
                    <a:pt x="53086" y="313610"/>
                    <a:pt x="46842" y="303203"/>
                    <a:pt x="28108" y="299734"/>
                  </a:cubicBezTo>
                  <a:cubicBezTo>
                    <a:pt x="7293" y="296265"/>
                    <a:pt x="-2420" y="284470"/>
                    <a:pt x="5906" y="262267"/>
                  </a:cubicBezTo>
                  <a:cubicBezTo>
                    <a:pt x="10763" y="249778"/>
                    <a:pt x="14232" y="237289"/>
                    <a:pt x="19089" y="224800"/>
                  </a:cubicBezTo>
                  <a:cubicBezTo>
                    <a:pt x="29496" y="200516"/>
                    <a:pt x="33659" y="180395"/>
                    <a:pt x="13538" y="154724"/>
                  </a:cubicBezTo>
                  <a:cubicBezTo>
                    <a:pt x="-7277" y="127664"/>
                    <a:pt x="1743" y="90892"/>
                    <a:pt x="3131" y="58282"/>
                  </a:cubicBezTo>
                  <a:cubicBezTo>
                    <a:pt x="3131" y="52037"/>
                    <a:pt x="5212" y="45099"/>
                    <a:pt x="6600" y="38854"/>
                  </a:cubicBezTo>
                  <a:cubicBezTo>
                    <a:pt x="11456" y="5551"/>
                    <a:pt x="17701" y="0"/>
                    <a:pt x="51005" y="0"/>
                  </a:cubicBezTo>
                  <a:cubicBezTo>
                    <a:pt x="134958" y="49262"/>
                    <a:pt x="203647" y="115869"/>
                    <a:pt x="244583" y="204679"/>
                  </a:cubicBezTo>
                  <a:cubicBezTo>
                    <a:pt x="306333" y="335813"/>
                    <a:pt x="358371" y="471110"/>
                    <a:pt x="388205" y="614038"/>
                  </a:cubicBezTo>
                  <a:cubicBezTo>
                    <a:pt x="390981" y="621670"/>
                    <a:pt x="390981" y="629996"/>
                    <a:pt x="391674" y="637628"/>
                  </a:cubicBezTo>
                  <a:close/>
                </a:path>
              </a:pathLst>
            </a:custGeom>
            <a:solidFill>
              <a:srgbClr val="FCC791"/>
            </a:solidFill>
            <a:ln w="6927"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5BB66B0F-469B-0627-B4D4-452BE971B74F}"/>
                </a:ext>
              </a:extLst>
            </p:cNvPr>
            <p:cNvSpPr/>
            <p:nvPr/>
          </p:nvSpPr>
          <p:spPr>
            <a:xfrm>
              <a:off x="7841751" y="2565970"/>
              <a:ext cx="159581" cy="312223"/>
            </a:xfrm>
            <a:custGeom>
              <a:avLst/>
              <a:gdLst>
                <a:gd name="connsiteX0" fmla="*/ 45099 w 159580"/>
                <a:gd name="connsiteY0" fmla="*/ 8419 h 312222"/>
                <a:gd name="connsiteX1" fmla="*/ 61751 w 159580"/>
                <a:gd name="connsiteY1" fmla="*/ 4950 h 312222"/>
                <a:gd name="connsiteX2" fmla="*/ 144316 w 159580"/>
                <a:gd name="connsiteY2" fmla="*/ 45886 h 312222"/>
                <a:gd name="connsiteX3" fmla="*/ 142929 w 159580"/>
                <a:gd name="connsiteY3" fmla="*/ 234607 h 312222"/>
                <a:gd name="connsiteX4" fmla="*/ 126277 w 159580"/>
                <a:gd name="connsiteY4" fmla="*/ 251259 h 312222"/>
                <a:gd name="connsiteX5" fmla="*/ 0 w 159580"/>
                <a:gd name="connsiteY5" fmla="*/ 314398 h 312222"/>
                <a:gd name="connsiteX6" fmla="*/ 54812 w 159580"/>
                <a:gd name="connsiteY6" fmla="*/ 107637 h 312222"/>
                <a:gd name="connsiteX7" fmla="*/ 32610 w 159580"/>
                <a:gd name="connsiteY7" fmla="*/ 43805 h 312222"/>
                <a:gd name="connsiteX8" fmla="*/ 45099 w 159580"/>
                <a:gd name="connsiteY8" fmla="*/ 8419 h 312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580" h="312222">
                  <a:moveTo>
                    <a:pt x="45099" y="8419"/>
                  </a:moveTo>
                  <a:cubicBezTo>
                    <a:pt x="50649" y="7032"/>
                    <a:pt x="56200" y="6338"/>
                    <a:pt x="61751" y="4950"/>
                  </a:cubicBezTo>
                  <a:cubicBezTo>
                    <a:pt x="109625" y="-6845"/>
                    <a:pt x="126277" y="787"/>
                    <a:pt x="144316" y="45886"/>
                  </a:cubicBezTo>
                  <a:cubicBezTo>
                    <a:pt x="169294" y="109024"/>
                    <a:pt x="161662" y="172163"/>
                    <a:pt x="142929" y="234607"/>
                  </a:cubicBezTo>
                  <a:cubicBezTo>
                    <a:pt x="140153" y="244321"/>
                    <a:pt x="131134" y="245015"/>
                    <a:pt x="126277" y="251259"/>
                  </a:cubicBezTo>
                  <a:cubicBezTo>
                    <a:pt x="86035" y="271380"/>
                    <a:pt x="45793" y="291501"/>
                    <a:pt x="0" y="314398"/>
                  </a:cubicBezTo>
                  <a:cubicBezTo>
                    <a:pt x="37467" y="246402"/>
                    <a:pt x="69383" y="182570"/>
                    <a:pt x="54812" y="107637"/>
                  </a:cubicBezTo>
                  <a:cubicBezTo>
                    <a:pt x="50649" y="85434"/>
                    <a:pt x="45099" y="62538"/>
                    <a:pt x="32610" y="43805"/>
                  </a:cubicBezTo>
                  <a:cubicBezTo>
                    <a:pt x="20121" y="25071"/>
                    <a:pt x="20815" y="13276"/>
                    <a:pt x="45099" y="8419"/>
                  </a:cubicBezTo>
                  <a:close/>
                </a:path>
              </a:pathLst>
            </a:custGeom>
            <a:solidFill>
              <a:srgbClr val="653515"/>
            </a:solidFill>
            <a:ln w="6927"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552D3968-781B-40DA-6EE4-333118942489}"/>
                </a:ext>
              </a:extLst>
            </p:cNvPr>
            <p:cNvSpPr/>
            <p:nvPr/>
          </p:nvSpPr>
          <p:spPr>
            <a:xfrm>
              <a:off x="7517089" y="3909052"/>
              <a:ext cx="131827" cy="333038"/>
            </a:xfrm>
            <a:custGeom>
              <a:avLst/>
              <a:gdLst>
                <a:gd name="connsiteX0" fmla="*/ 2033 w 131827"/>
                <a:gd name="connsiteY0" fmla="*/ 250041 h 333037"/>
                <a:gd name="connsiteX1" fmla="*/ 9665 w 131827"/>
                <a:gd name="connsiteY1" fmla="*/ 189679 h 333037"/>
                <a:gd name="connsiteX2" fmla="*/ 43662 w 131827"/>
                <a:gd name="connsiteY2" fmla="*/ 110582 h 333037"/>
                <a:gd name="connsiteX3" fmla="*/ 64477 w 131827"/>
                <a:gd name="connsiteY3" fmla="*/ 96012 h 333037"/>
                <a:gd name="connsiteX4" fmla="*/ 83904 w 131827"/>
                <a:gd name="connsiteY4" fmla="*/ 64789 h 333037"/>
                <a:gd name="connsiteX5" fmla="*/ 77660 w 131827"/>
                <a:gd name="connsiteY5" fmla="*/ 30792 h 333037"/>
                <a:gd name="connsiteX6" fmla="*/ 89455 w 131827"/>
                <a:gd name="connsiteY6" fmla="*/ 3732 h 333037"/>
                <a:gd name="connsiteX7" fmla="*/ 132472 w 131827"/>
                <a:gd name="connsiteY7" fmla="*/ 7202 h 333037"/>
                <a:gd name="connsiteX8" fmla="*/ 124840 w 131827"/>
                <a:gd name="connsiteY8" fmla="*/ 63402 h 333037"/>
                <a:gd name="connsiteX9" fmla="*/ 104719 w 131827"/>
                <a:gd name="connsiteY9" fmla="*/ 73115 h 333037"/>
                <a:gd name="connsiteX10" fmla="*/ 110270 w 131827"/>
                <a:gd name="connsiteY10" fmla="*/ 121683 h 333037"/>
                <a:gd name="connsiteX11" fmla="*/ 115127 w 131827"/>
                <a:gd name="connsiteY11" fmla="*/ 137641 h 333037"/>
                <a:gd name="connsiteX12" fmla="*/ 131779 w 131827"/>
                <a:gd name="connsiteY12" fmla="*/ 177883 h 333037"/>
                <a:gd name="connsiteX13" fmla="*/ 101250 w 131827"/>
                <a:gd name="connsiteY13" fmla="*/ 204249 h 333037"/>
                <a:gd name="connsiteX14" fmla="*/ 117902 w 131827"/>
                <a:gd name="connsiteY14" fmla="*/ 269469 h 333037"/>
                <a:gd name="connsiteX15" fmla="*/ 61702 w 131827"/>
                <a:gd name="connsiteY15" fmla="*/ 254898 h 333037"/>
                <a:gd name="connsiteX16" fmla="*/ 95006 w 131827"/>
                <a:gd name="connsiteY16" fmla="*/ 318037 h 333037"/>
                <a:gd name="connsiteX17" fmla="*/ 81129 w 131827"/>
                <a:gd name="connsiteY17" fmla="*/ 336770 h 333037"/>
                <a:gd name="connsiteX18" fmla="*/ 2033 w 131827"/>
                <a:gd name="connsiteY18" fmla="*/ 250041 h 333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1827" h="333037">
                  <a:moveTo>
                    <a:pt x="2033" y="250041"/>
                  </a:moveTo>
                  <a:cubicBezTo>
                    <a:pt x="-2130" y="229227"/>
                    <a:pt x="-49" y="208412"/>
                    <a:pt x="9665" y="189679"/>
                  </a:cubicBezTo>
                  <a:cubicBezTo>
                    <a:pt x="22848" y="164007"/>
                    <a:pt x="38806" y="139723"/>
                    <a:pt x="43662" y="110582"/>
                  </a:cubicBezTo>
                  <a:cubicBezTo>
                    <a:pt x="45050" y="100175"/>
                    <a:pt x="54070" y="96706"/>
                    <a:pt x="64477" y="96012"/>
                  </a:cubicBezTo>
                  <a:cubicBezTo>
                    <a:pt x="85292" y="94624"/>
                    <a:pt x="88067" y="82135"/>
                    <a:pt x="83904" y="64789"/>
                  </a:cubicBezTo>
                  <a:cubicBezTo>
                    <a:pt x="81129" y="53688"/>
                    <a:pt x="79048" y="41893"/>
                    <a:pt x="77660" y="30792"/>
                  </a:cubicBezTo>
                  <a:cubicBezTo>
                    <a:pt x="76272" y="19691"/>
                    <a:pt x="75579" y="7895"/>
                    <a:pt x="89455" y="3732"/>
                  </a:cubicBezTo>
                  <a:cubicBezTo>
                    <a:pt x="104026" y="-430"/>
                    <a:pt x="119290" y="-3206"/>
                    <a:pt x="132472" y="7202"/>
                  </a:cubicBezTo>
                  <a:cubicBezTo>
                    <a:pt x="142880" y="15528"/>
                    <a:pt x="136635" y="55770"/>
                    <a:pt x="124840" y="63402"/>
                  </a:cubicBezTo>
                  <a:cubicBezTo>
                    <a:pt x="119290" y="66871"/>
                    <a:pt x="113045" y="69646"/>
                    <a:pt x="104719" y="73115"/>
                  </a:cubicBezTo>
                  <a:cubicBezTo>
                    <a:pt x="124840" y="87686"/>
                    <a:pt x="129003" y="103644"/>
                    <a:pt x="110270" y="121683"/>
                  </a:cubicBezTo>
                  <a:cubicBezTo>
                    <a:pt x="102638" y="128621"/>
                    <a:pt x="111658" y="133478"/>
                    <a:pt x="115127" y="137641"/>
                  </a:cubicBezTo>
                  <a:cubicBezTo>
                    <a:pt x="124147" y="149436"/>
                    <a:pt x="132472" y="161925"/>
                    <a:pt x="131779" y="177883"/>
                  </a:cubicBezTo>
                  <a:cubicBezTo>
                    <a:pt x="131085" y="196617"/>
                    <a:pt x="126922" y="211187"/>
                    <a:pt x="101250" y="204249"/>
                  </a:cubicBezTo>
                  <a:cubicBezTo>
                    <a:pt x="114433" y="225757"/>
                    <a:pt x="142880" y="243797"/>
                    <a:pt x="117902" y="269469"/>
                  </a:cubicBezTo>
                  <a:cubicBezTo>
                    <a:pt x="97781" y="290284"/>
                    <a:pt x="82517" y="268775"/>
                    <a:pt x="61702" y="254898"/>
                  </a:cubicBezTo>
                  <a:cubicBezTo>
                    <a:pt x="74885" y="279182"/>
                    <a:pt x="85986" y="297916"/>
                    <a:pt x="95006" y="318037"/>
                  </a:cubicBezTo>
                  <a:cubicBezTo>
                    <a:pt x="99863" y="329138"/>
                    <a:pt x="102638" y="343015"/>
                    <a:pt x="81129" y="336770"/>
                  </a:cubicBezTo>
                  <a:cubicBezTo>
                    <a:pt x="40193" y="321506"/>
                    <a:pt x="11053" y="294447"/>
                    <a:pt x="2033" y="250041"/>
                  </a:cubicBezTo>
                  <a:close/>
                </a:path>
              </a:pathLst>
            </a:custGeom>
            <a:solidFill>
              <a:srgbClr val="FBC792"/>
            </a:solidFill>
            <a:ln w="6927"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654802BB-B8BD-C5A9-BF5F-D1472134B963}"/>
                </a:ext>
              </a:extLst>
            </p:cNvPr>
            <p:cNvSpPr/>
            <p:nvPr/>
          </p:nvSpPr>
          <p:spPr>
            <a:xfrm>
              <a:off x="8031111" y="3840625"/>
              <a:ext cx="444050" cy="367729"/>
            </a:xfrm>
            <a:custGeom>
              <a:avLst/>
              <a:gdLst>
                <a:gd name="connsiteX0" fmla="*/ 161023 w 444050"/>
                <a:gd name="connsiteY0" fmla="*/ 74935 h 367729"/>
                <a:gd name="connsiteX1" fmla="*/ 82621 w 444050"/>
                <a:gd name="connsiteY1" fmla="*/ 92281 h 367729"/>
                <a:gd name="connsiteX2" fmla="*/ 49317 w 444050"/>
                <a:gd name="connsiteY2" fmla="*/ 108932 h 367729"/>
                <a:gd name="connsiteX3" fmla="*/ 18095 w 444050"/>
                <a:gd name="connsiteY3" fmla="*/ 100606 h 367729"/>
                <a:gd name="connsiteX4" fmla="*/ 20176 w 444050"/>
                <a:gd name="connsiteY4" fmla="*/ 72853 h 367729"/>
                <a:gd name="connsiteX5" fmla="*/ 156167 w 444050"/>
                <a:gd name="connsiteY5" fmla="*/ 695 h 367729"/>
                <a:gd name="connsiteX6" fmla="*/ 315053 w 444050"/>
                <a:gd name="connsiteY6" fmla="*/ 30530 h 367729"/>
                <a:gd name="connsiteX7" fmla="*/ 371253 w 444050"/>
                <a:gd name="connsiteY7" fmla="*/ 94362 h 367729"/>
                <a:gd name="connsiteX8" fmla="*/ 437861 w 444050"/>
                <a:gd name="connsiteY8" fmla="*/ 256024 h 367729"/>
                <a:gd name="connsiteX9" fmla="*/ 448962 w 444050"/>
                <a:gd name="connsiteY9" fmla="*/ 274064 h 367729"/>
                <a:gd name="connsiteX10" fmla="*/ 426760 w 444050"/>
                <a:gd name="connsiteY10" fmla="*/ 278920 h 367729"/>
                <a:gd name="connsiteX11" fmla="*/ 307421 w 444050"/>
                <a:gd name="connsiteY11" fmla="*/ 281696 h 367729"/>
                <a:gd name="connsiteX12" fmla="*/ 156860 w 444050"/>
                <a:gd name="connsiteY12" fmla="*/ 330264 h 367729"/>
                <a:gd name="connsiteX13" fmla="*/ 95804 w 444050"/>
                <a:gd name="connsiteY13" fmla="*/ 362874 h 367729"/>
                <a:gd name="connsiteX14" fmla="*/ 64581 w 444050"/>
                <a:gd name="connsiteY14" fmla="*/ 361486 h 367729"/>
                <a:gd name="connsiteX15" fmla="*/ 76376 w 444050"/>
                <a:gd name="connsiteY15" fmla="*/ 334427 h 367729"/>
                <a:gd name="connsiteX16" fmla="*/ 140902 w 444050"/>
                <a:gd name="connsiteY16" fmla="*/ 271982 h 367729"/>
                <a:gd name="connsiteX17" fmla="*/ 197796 w 444050"/>
                <a:gd name="connsiteY17" fmla="*/ 215088 h 367729"/>
                <a:gd name="connsiteX18" fmla="*/ 167962 w 444050"/>
                <a:gd name="connsiteY18" fmla="*/ 216476 h 367729"/>
                <a:gd name="connsiteX19" fmla="*/ 62500 w 444050"/>
                <a:gd name="connsiteY19" fmla="*/ 253943 h 367729"/>
                <a:gd name="connsiteX20" fmla="*/ 11850 w 444050"/>
                <a:gd name="connsiteY20" fmla="*/ 255330 h 367729"/>
                <a:gd name="connsiteX21" fmla="*/ 7687 w 444050"/>
                <a:gd name="connsiteY21" fmla="*/ 183866 h 367729"/>
                <a:gd name="connsiteX22" fmla="*/ 46542 w 444050"/>
                <a:gd name="connsiteY22" fmla="*/ 139461 h 367729"/>
                <a:gd name="connsiteX23" fmla="*/ 147147 w 444050"/>
                <a:gd name="connsiteY23" fmla="*/ 86730 h 367729"/>
                <a:gd name="connsiteX24" fmla="*/ 161023 w 444050"/>
                <a:gd name="connsiteY24" fmla="*/ 74935 h 367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4050" h="367729">
                  <a:moveTo>
                    <a:pt x="161023" y="74935"/>
                  </a:moveTo>
                  <a:cubicBezTo>
                    <a:pt x="132576" y="74241"/>
                    <a:pt x="106905" y="78404"/>
                    <a:pt x="82621" y="92281"/>
                  </a:cubicBezTo>
                  <a:cubicBezTo>
                    <a:pt x="71520" y="98525"/>
                    <a:pt x="61112" y="104769"/>
                    <a:pt x="49317" y="108932"/>
                  </a:cubicBezTo>
                  <a:cubicBezTo>
                    <a:pt x="37522" y="113095"/>
                    <a:pt x="25727" y="111014"/>
                    <a:pt x="18095" y="100606"/>
                  </a:cubicBezTo>
                  <a:cubicBezTo>
                    <a:pt x="10463" y="90893"/>
                    <a:pt x="15319" y="81873"/>
                    <a:pt x="20176" y="72853"/>
                  </a:cubicBezTo>
                  <a:cubicBezTo>
                    <a:pt x="42379" y="31224"/>
                    <a:pt x="110374" y="-5549"/>
                    <a:pt x="156167" y="695"/>
                  </a:cubicBezTo>
                  <a:cubicBezTo>
                    <a:pt x="209591" y="7633"/>
                    <a:pt x="262322" y="16653"/>
                    <a:pt x="315053" y="30530"/>
                  </a:cubicBezTo>
                  <a:cubicBezTo>
                    <a:pt x="355989" y="40937"/>
                    <a:pt x="361540" y="54120"/>
                    <a:pt x="371253" y="94362"/>
                  </a:cubicBezTo>
                  <a:cubicBezTo>
                    <a:pt x="385130" y="151256"/>
                    <a:pt x="399007" y="208844"/>
                    <a:pt x="437861" y="256024"/>
                  </a:cubicBezTo>
                  <a:cubicBezTo>
                    <a:pt x="442718" y="261575"/>
                    <a:pt x="451738" y="267125"/>
                    <a:pt x="448962" y="274064"/>
                  </a:cubicBezTo>
                  <a:cubicBezTo>
                    <a:pt x="445493" y="283083"/>
                    <a:pt x="434392" y="278920"/>
                    <a:pt x="426760" y="278920"/>
                  </a:cubicBezTo>
                  <a:cubicBezTo>
                    <a:pt x="387211" y="280308"/>
                    <a:pt x="346969" y="282390"/>
                    <a:pt x="307421" y="281696"/>
                  </a:cubicBezTo>
                  <a:cubicBezTo>
                    <a:pt x="251221" y="279614"/>
                    <a:pt x="201265" y="296266"/>
                    <a:pt x="156860" y="330264"/>
                  </a:cubicBezTo>
                  <a:cubicBezTo>
                    <a:pt x="138127" y="344140"/>
                    <a:pt x="118700" y="356629"/>
                    <a:pt x="95804" y="362874"/>
                  </a:cubicBezTo>
                  <a:cubicBezTo>
                    <a:pt x="85396" y="365649"/>
                    <a:pt x="72213" y="374669"/>
                    <a:pt x="64581" y="361486"/>
                  </a:cubicBezTo>
                  <a:cubicBezTo>
                    <a:pt x="58337" y="350385"/>
                    <a:pt x="68744" y="341365"/>
                    <a:pt x="76376" y="334427"/>
                  </a:cubicBezTo>
                  <a:cubicBezTo>
                    <a:pt x="97885" y="313612"/>
                    <a:pt x="118700" y="292797"/>
                    <a:pt x="140902" y="271982"/>
                  </a:cubicBezTo>
                  <a:cubicBezTo>
                    <a:pt x="159636" y="253943"/>
                    <a:pt x="180451" y="237291"/>
                    <a:pt x="197796" y="215088"/>
                  </a:cubicBezTo>
                  <a:cubicBezTo>
                    <a:pt x="185307" y="207456"/>
                    <a:pt x="176288" y="213701"/>
                    <a:pt x="167962" y="216476"/>
                  </a:cubicBezTo>
                  <a:cubicBezTo>
                    <a:pt x="132576" y="228271"/>
                    <a:pt x="97885" y="242147"/>
                    <a:pt x="62500" y="253943"/>
                  </a:cubicBezTo>
                  <a:cubicBezTo>
                    <a:pt x="45848" y="259493"/>
                    <a:pt x="23645" y="272676"/>
                    <a:pt x="11850" y="255330"/>
                  </a:cubicBezTo>
                  <a:cubicBezTo>
                    <a:pt x="-2026" y="235209"/>
                    <a:pt x="-4108" y="208150"/>
                    <a:pt x="7687" y="183866"/>
                  </a:cubicBezTo>
                  <a:cubicBezTo>
                    <a:pt x="16013" y="165826"/>
                    <a:pt x="31277" y="151950"/>
                    <a:pt x="46542" y="139461"/>
                  </a:cubicBezTo>
                  <a:cubicBezTo>
                    <a:pt x="76376" y="114483"/>
                    <a:pt x="109680" y="97137"/>
                    <a:pt x="147147" y="86730"/>
                  </a:cubicBezTo>
                  <a:cubicBezTo>
                    <a:pt x="151310" y="83955"/>
                    <a:pt x="158248" y="84648"/>
                    <a:pt x="161023" y="74935"/>
                  </a:cubicBezTo>
                  <a:close/>
                </a:path>
              </a:pathLst>
            </a:custGeom>
            <a:solidFill>
              <a:srgbClr val="FCC792"/>
            </a:solidFill>
            <a:ln w="6927"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87"/>
                                        </p:tgtEl>
                                        <p:attrNameLst>
                                          <p:attrName>style.visibility</p:attrName>
                                        </p:attrNameLst>
                                      </p:cBhvr>
                                      <p:to>
                                        <p:strVal val="visible"/>
                                      </p:to>
                                    </p:set>
                                    <p:animEffect transition="in" filter="fade">
                                      <p:cBhvr>
                                        <p:cTn id="11" dur="1000"/>
                                        <p:tgtEl>
                                          <p:spTgt spid="18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01"/>
                                        </p:tgtEl>
                                        <p:attrNameLst>
                                          <p:attrName>style.visibility</p:attrName>
                                        </p:attrNameLst>
                                      </p:cBhvr>
                                      <p:to>
                                        <p:strVal val="visible"/>
                                      </p:to>
                                    </p:set>
                                    <p:animEffect transition="in" filter="fade">
                                      <p:cBhvr>
                                        <p:cTn id="16" dur="1000"/>
                                        <p:tgtEl>
                                          <p:spTgt spid="20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96"/>
                                        </p:tgtEl>
                                        <p:attrNameLst>
                                          <p:attrName>style.visibility</p:attrName>
                                        </p:attrNameLst>
                                      </p:cBhvr>
                                      <p:to>
                                        <p:strVal val="visible"/>
                                      </p:to>
                                    </p:set>
                                    <p:animEffect transition="in" filter="fade">
                                      <p:cBhvr>
                                        <p:cTn id="21" dur="10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36" name="Google Shape;236;g2371e2016df_0_0"/>
          <p:cNvPicPr preferRelativeResize="0"/>
          <p:nvPr/>
        </p:nvPicPr>
        <p:blipFill rotWithShape="1">
          <a:blip r:embed="rId3">
            <a:alphaModFix/>
          </a:blip>
          <a:srcRect t="7547" b="8966"/>
          <a:stretch/>
        </p:blipFill>
        <p:spPr>
          <a:xfrm>
            <a:off x="162696" y="868522"/>
            <a:ext cx="11585736" cy="5440100"/>
          </a:xfrm>
          <a:prstGeom prst="rect">
            <a:avLst/>
          </a:prstGeom>
          <a:noFill/>
          <a:ln>
            <a:noFill/>
          </a:ln>
        </p:spPr>
      </p:pic>
      <p:sp>
        <p:nvSpPr>
          <p:cNvPr id="237" name="Google Shape;237;g2371e2016df_0_0"/>
          <p:cNvSpPr txBox="1">
            <a:spLocks noGrp="1"/>
          </p:cNvSpPr>
          <p:nvPr>
            <p:ph type="body" idx="1"/>
          </p:nvPr>
        </p:nvSpPr>
        <p:spPr>
          <a:xfrm>
            <a:off x="-48618" y="34483"/>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3200"/>
              <a:buNone/>
            </a:pPr>
            <a:r>
              <a:rPr lang="en-US" sz="3200" b="1">
                <a:latin typeface="Open Sans"/>
                <a:ea typeface="Open Sans"/>
                <a:cs typeface="Open Sans"/>
                <a:sym typeface="Open Sans"/>
              </a:rPr>
              <a:t>BUSINESS QUESTIONS</a:t>
            </a:r>
            <a:endParaRPr sz="3200">
              <a:latin typeface="Open Sans"/>
              <a:ea typeface="Open Sans"/>
              <a:cs typeface="Open Sans"/>
              <a:sym typeface="Open Sans"/>
            </a:endParaRPr>
          </a:p>
        </p:txBody>
      </p:sp>
      <p:sp>
        <p:nvSpPr>
          <p:cNvPr id="2" name="Google Shape;52;p2">
            <a:extLst>
              <a:ext uri="{FF2B5EF4-FFF2-40B4-BE49-F238E27FC236}">
                <a16:creationId xmlns:a16="http://schemas.microsoft.com/office/drawing/2014/main" id="{7E0735F8-4220-52FD-E127-36DB5835B527}"/>
              </a:ext>
            </a:extLst>
          </p:cNvPr>
          <p:cNvSpPr/>
          <p:nvPr/>
        </p:nvSpPr>
        <p:spPr>
          <a:xfrm rot="2700000">
            <a:off x="11831052" y="5951694"/>
            <a:ext cx="398920" cy="398920"/>
          </a:xfrm>
          <a:prstGeom prst="rect">
            <a:avLst/>
          </a:pr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 name="Google Shape;53;p2">
            <a:extLst>
              <a:ext uri="{FF2B5EF4-FFF2-40B4-BE49-F238E27FC236}">
                <a16:creationId xmlns:a16="http://schemas.microsoft.com/office/drawing/2014/main" id="{FE54CB03-18BF-7627-BB69-67F7478C7E19}"/>
              </a:ext>
            </a:extLst>
          </p:cNvPr>
          <p:cNvSpPr/>
          <p:nvPr/>
        </p:nvSpPr>
        <p:spPr>
          <a:xfrm rot="2700000">
            <a:off x="182379" y="6501082"/>
            <a:ext cx="398920" cy="39892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A9C4"/>
              </a:solidFill>
              <a:latin typeface="Calibri"/>
              <a:ea typeface="Calibri"/>
              <a:cs typeface="Calibri"/>
              <a:sym typeface="Calibri"/>
            </a:endParaRPr>
          </a:p>
        </p:txBody>
      </p:sp>
      <p:sp>
        <p:nvSpPr>
          <p:cNvPr id="4" name="Google Shape;54;p2">
            <a:extLst>
              <a:ext uri="{FF2B5EF4-FFF2-40B4-BE49-F238E27FC236}">
                <a16:creationId xmlns:a16="http://schemas.microsoft.com/office/drawing/2014/main" id="{9A998E22-F20F-2C67-BB83-F2872B267285}"/>
              </a:ext>
            </a:extLst>
          </p:cNvPr>
          <p:cNvSpPr/>
          <p:nvPr/>
        </p:nvSpPr>
        <p:spPr>
          <a:xfrm rot="2700000">
            <a:off x="464459" y="-199460"/>
            <a:ext cx="398920" cy="39892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 name="Google Shape;66;p2">
            <a:extLst>
              <a:ext uri="{FF2B5EF4-FFF2-40B4-BE49-F238E27FC236}">
                <a16:creationId xmlns:a16="http://schemas.microsoft.com/office/drawing/2014/main" id="{EF75A2DB-B1B9-F121-5465-6446E0D0111C}"/>
              </a:ext>
            </a:extLst>
          </p:cNvPr>
          <p:cNvSpPr/>
          <p:nvPr/>
        </p:nvSpPr>
        <p:spPr>
          <a:xfrm>
            <a:off x="9861991" y="-265480"/>
            <a:ext cx="607269" cy="550935"/>
          </a:xfrm>
          <a:custGeom>
            <a:avLst/>
            <a:gdLst/>
            <a:ahLst/>
            <a:cxnLst/>
            <a:rect l="l" t="t" r="r" b="b"/>
            <a:pathLst>
              <a:path w="1263351" h="1146155" extrusionOk="0">
                <a:moveTo>
                  <a:pt x="0" y="1028924"/>
                </a:moveTo>
                <a:lnTo>
                  <a:pt x="117231" y="1028924"/>
                </a:lnTo>
                <a:lnTo>
                  <a:pt x="117231" y="1146155"/>
                </a:lnTo>
                <a:lnTo>
                  <a:pt x="0" y="1146155"/>
                </a:lnTo>
                <a:close/>
                <a:moveTo>
                  <a:pt x="286530" y="1028923"/>
                </a:moveTo>
                <a:lnTo>
                  <a:pt x="403761" y="1028923"/>
                </a:lnTo>
                <a:lnTo>
                  <a:pt x="403761" y="1146154"/>
                </a:lnTo>
                <a:lnTo>
                  <a:pt x="286530" y="1146154"/>
                </a:lnTo>
                <a:close/>
                <a:moveTo>
                  <a:pt x="573060" y="1028922"/>
                </a:moveTo>
                <a:lnTo>
                  <a:pt x="690291" y="1028922"/>
                </a:lnTo>
                <a:lnTo>
                  <a:pt x="690291" y="1146153"/>
                </a:lnTo>
                <a:lnTo>
                  <a:pt x="573060" y="1146153"/>
                </a:lnTo>
                <a:close/>
                <a:moveTo>
                  <a:pt x="859590" y="1028921"/>
                </a:moveTo>
                <a:lnTo>
                  <a:pt x="976821" y="1028921"/>
                </a:lnTo>
                <a:lnTo>
                  <a:pt x="976821" y="1146152"/>
                </a:lnTo>
                <a:lnTo>
                  <a:pt x="859590" y="1146152"/>
                </a:lnTo>
                <a:close/>
                <a:moveTo>
                  <a:pt x="1146120" y="1028920"/>
                </a:moveTo>
                <a:lnTo>
                  <a:pt x="1263351" y="1028920"/>
                </a:lnTo>
                <a:lnTo>
                  <a:pt x="1263351" y="1146151"/>
                </a:lnTo>
                <a:lnTo>
                  <a:pt x="1146120" y="1146151"/>
                </a:lnTo>
                <a:close/>
                <a:moveTo>
                  <a:pt x="0" y="771694"/>
                </a:moveTo>
                <a:lnTo>
                  <a:pt x="117231" y="771694"/>
                </a:lnTo>
                <a:lnTo>
                  <a:pt x="117231" y="888925"/>
                </a:lnTo>
                <a:lnTo>
                  <a:pt x="0" y="888925"/>
                </a:lnTo>
                <a:close/>
                <a:moveTo>
                  <a:pt x="286530" y="771693"/>
                </a:moveTo>
                <a:lnTo>
                  <a:pt x="403761" y="771693"/>
                </a:lnTo>
                <a:lnTo>
                  <a:pt x="403761" y="888924"/>
                </a:lnTo>
                <a:lnTo>
                  <a:pt x="286530" y="888924"/>
                </a:lnTo>
                <a:close/>
                <a:moveTo>
                  <a:pt x="573060" y="771692"/>
                </a:moveTo>
                <a:lnTo>
                  <a:pt x="690291" y="771692"/>
                </a:lnTo>
                <a:lnTo>
                  <a:pt x="690291" y="888923"/>
                </a:lnTo>
                <a:lnTo>
                  <a:pt x="573060" y="888923"/>
                </a:lnTo>
                <a:close/>
                <a:moveTo>
                  <a:pt x="859590" y="771691"/>
                </a:moveTo>
                <a:lnTo>
                  <a:pt x="976821" y="771691"/>
                </a:lnTo>
                <a:lnTo>
                  <a:pt x="976821" y="888922"/>
                </a:lnTo>
                <a:lnTo>
                  <a:pt x="859590" y="888922"/>
                </a:lnTo>
                <a:close/>
                <a:moveTo>
                  <a:pt x="1146120" y="771690"/>
                </a:moveTo>
                <a:lnTo>
                  <a:pt x="1263351" y="771690"/>
                </a:lnTo>
                <a:lnTo>
                  <a:pt x="1263351" y="888921"/>
                </a:lnTo>
                <a:lnTo>
                  <a:pt x="1146120" y="888921"/>
                </a:lnTo>
                <a:close/>
                <a:moveTo>
                  <a:pt x="0" y="514464"/>
                </a:moveTo>
                <a:lnTo>
                  <a:pt x="117231" y="514464"/>
                </a:lnTo>
                <a:lnTo>
                  <a:pt x="117231" y="631695"/>
                </a:lnTo>
                <a:lnTo>
                  <a:pt x="0" y="631695"/>
                </a:lnTo>
                <a:close/>
                <a:moveTo>
                  <a:pt x="286530" y="514463"/>
                </a:moveTo>
                <a:lnTo>
                  <a:pt x="403761" y="514463"/>
                </a:lnTo>
                <a:lnTo>
                  <a:pt x="403761" y="631694"/>
                </a:lnTo>
                <a:lnTo>
                  <a:pt x="286530" y="631694"/>
                </a:lnTo>
                <a:close/>
                <a:moveTo>
                  <a:pt x="573060" y="514462"/>
                </a:moveTo>
                <a:lnTo>
                  <a:pt x="690291" y="514462"/>
                </a:lnTo>
                <a:lnTo>
                  <a:pt x="690291" y="631693"/>
                </a:lnTo>
                <a:lnTo>
                  <a:pt x="573060" y="631693"/>
                </a:lnTo>
                <a:close/>
                <a:moveTo>
                  <a:pt x="859590" y="514461"/>
                </a:moveTo>
                <a:lnTo>
                  <a:pt x="976821" y="514461"/>
                </a:lnTo>
                <a:lnTo>
                  <a:pt x="976821" y="631692"/>
                </a:lnTo>
                <a:lnTo>
                  <a:pt x="859590" y="631692"/>
                </a:lnTo>
                <a:close/>
                <a:moveTo>
                  <a:pt x="1146120" y="514460"/>
                </a:moveTo>
                <a:lnTo>
                  <a:pt x="1263351" y="514460"/>
                </a:lnTo>
                <a:lnTo>
                  <a:pt x="1263351" y="631691"/>
                </a:lnTo>
                <a:lnTo>
                  <a:pt x="1146120" y="631691"/>
                </a:lnTo>
                <a:close/>
                <a:moveTo>
                  <a:pt x="0" y="257234"/>
                </a:moveTo>
                <a:lnTo>
                  <a:pt x="117231" y="257234"/>
                </a:lnTo>
                <a:lnTo>
                  <a:pt x="117231" y="374465"/>
                </a:lnTo>
                <a:lnTo>
                  <a:pt x="0" y="374465"/>
                </a:lnTo>
                <a:close/>
                <a:moveTo>
                  <a:pt x="286530" y="257233"/>
                </a:moveTo>
                <a:lnTo>
                  <a:pt x="403761" y="257233"/>
                </a:lnTo>
                <a:lnTo>
                  <a:pt x="403761" y="374464"/>
                </a:lnTo>
                <a:lnTo>
                  <a:pt x="286530" y="374464"/>
                </a:lnTo>
                <a:close/>
                <a:moveTo>
                  <a:pt x="573060" y="257232"/>
                </a:moveTo>
                <a:lnTo>
                  <a:pt x="690291" y="257232"/>
                </a:lnTo>
                <a:lnTo>
                  <a:pt x="690291" y="374463"/>
                </a:lnTo>
                <a:lnTo>
                  <a:pt x="573060" y="374463"/>
                </a:lnTo>
                <a:close/>
                <a:moveTo>
                  <a:pt x="859590" y="257231"/>
                </a:moveTo>
                <a:lnTo>
                  <a:pt x="976821" y="257231"/>
                </a:lnTo>
                <a:lnTo>
                  <a:pt x="976821" y="374462"/>
                </a:lnTo>
                <a:lnTo>
                  <a:pt x="859590" y="374462"/>
                </a:lnTo>
                <a:close/>
                <a:moveTo>
                  <a:pt x="1146120" y="257230"/>
                </a:moveTo>
                <a:lnTo>
                  <a:pt x="1263351" y="257230"/>
                </a:lnTo>
                <a:lnTo>
                  <a:pt x="1263351" y="374461"/>
                </a:lnTo>
                <a:lnTo>
                  <a:pt x="1146120" y="374461"/>
                </a:lnTo>
                <a:close/>
                <a:moveTo>
                  <a:pt x="0" y="4"/>
                </a:moveTo>
                <a:lnTo>
                  <a:pt x="117231" y="4"/>
                </a:lnTo>
                <a:lnTo>
                  <a:pt x="117231" y="117235"/>
                </a:lnTo>
                <a:lnTo>
                  <a:pt x="0" y="117235"/>
                </a:lnTo>
                <a:close/>
                <a:moveTo>
                  <a:pt x="286530" y="3"/>
                </a:moveTo>
                <a:lnTo>
                  <a:pt x="403761" y="3"/>
                </a:lnTo>
                <a:lnTo>
                  <a:pt x="403761" y="117234"/>
                </a:lnTo>
                <a:lnTo>
                  <a:pt x="286530" y="117234"/>
                </a:lnTo>
                <a:close/>
                <a:moveTo>
                  <a:pt x="573060" y="2"/>
                </a:moveTo>
                <a:lnTo>
                  <a:pt x="690291" y="2"/>
                </a:lnTo>
                <a:lnTo>
                  <a:pt x="690291" y="117233"/>
                </a:lnTo>
                <a:lnTo>
                  <a:pt x="573060" y="117233"/>
                </a:lnTo>
                <a:close/>
                <a:moveTo>
                  <a:pt x="859590" y="1"/>
                </a:moveTo>
                <a:lnTo>
                  <a:pt x="976821" y="1"/>
                </a:lnTo>
                <a:lnTo>
                  <a:pt x="976821" y="117232"/>
                </a:lnTo>
                <a:lnTo>
                  <a:pt x="859590" y="117232"/>
                </a:lnTo>
                <a:close/>
                <a:moveTo>
                  <a:pt x="1146120" y="0"/>
                </a:moveTo>
                <a:lnTo>
                  <a:pt x="1263351" y="0"/>
                </a:lnTo>
                <a:lnTo>
                  <a:pt x="1263351" y="117231"/>
                </a:lnTo>
                <a:lnTo>
                  <a:pt x="1146120" y="117231"/>
                </a:lnTo>
                <a:close/>
              </a:path>
            </a:pathLst>
          </a:cu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g20a0f835028_0_0"/>
          <p:cNvSpPr txBox="1">
            <a:spLocks noGrp="1"/>
          </p:cNvSpPr>
          <p:nvPr>
            <p:ph type="body" idx="1"/>
          </p:nvPr>
        </p:nvSpPr>
        <p:spPr>
          <a:xfrm>
            <a:off x="2635876" y="38776"/>
            <a:ext cx="728515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3200"/>
              <a:buNone/>
            </a:pPr>
            <a:r>
              <a:rPr lang="en-US" sz="2800" b="1">
                <a:latin typeface="Open Sans"/>
                <a:ea typeface="Open Sans"/>
                <a:cs typeface="Open Sans"/>
                <a:sym typeface="Open Sans"/>
              </a:rPr>
              <a:t>ENTITY RELATIONSHIP DIAGRAM (ERD)</a:t>
            </a:r>
            <a:endParaRPr sz="2800">
              <a:latin typeface="Open Sans"/>
              <a:ea typeface="Open Sans"/>
              <a:cs typeface="Open Sans"/>
              <a:sym typeface="Open Sans"/>
            </a:endParaRPr>
          </a:p>
        </p:txBody>
      </p:sp>
      <p:sp>
        <p:nvSpPr>
          <p:cNvPr id="243" name="Google Shape;243;g20a0f835028_0_0"/>
          <p:cNvSpPr/>
          <p:nvPr/>
        </p:nvSpPr>
        <p:spPr>
          <a:xfrm>
            <a:off x="8125384" y="4158103"/>
            <a:ext cx="576000" cy="576000"/>
          </a:xfrm>
          <a:prstGeom prst="diamond">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Calibri"/>
              <a:ea typeface="Calibri"/>
              <a:cs typeface="Calibri"/>
              <a:sym typeface="Calibri"/>
            </a:endParaRPr>
          </a:p>
        </p:txBody>
      </p:sp>
      <p:pic>
        <p:nvPicPr>
          <p:cNvPr id="245" name="Google Shape;245;g20a0f835028_0_0"/>
          <p:cNvPicPr preferRelativeResize="0"/>
          <p:nvPr/>
        </p:nvPicPr>
        <p:blipFill rotWithShape="1">
          <a:blip r:embed="rId3">
            <a:alphaModFix/>
          </a:blip>
          <a:srcRect/>
          <a:stretch/>
        </p:blipFill>
        <p:spPr>
          <a:xfrm flipH="1">
            <a:off x="452042" y="1257139"/>
            <a:ext cx="1084768" cy="4555262"/>
          </a:xfrm>
          <a:prstGeom prst="rect">
            <a:avLst/>
          </a:prstGeom>
          <a:noFill/>
          <a:ln>
            <a:noFill/>
          </a:ln>
        </p:spPr>
      </p:pic>
      <p:pic>
        <p:nvPicPr>
          <p:cNvPr id="3" name="Picture 2" descr="Diagram&#10;&#10;Description automatically generated">
            <a:extLst>
              <a:ext uri="{FF2B5EF4-FFF2-40B4-BE49-F238E27FC236}">
                <a16:creationId xmlns:a16="http://schemas.microsoft.com/office/drawing/2014/main" id="{0BC41B0F-4579-6365-D981-2EA89FB2904D}"/>
              </a:ext>
            </a:extLst>
          </p:cNvPr>
          <p:cNvPicPr>
            <a:picLocks noChangeAspect="1"/>
          </p:cNvPicPr>
          <p:nvPr/>
        </p:nvPicPr>
        <p:blipFill>
          <a:blip r:embed="rId4"/>
          <a:stretch>
            <a:fillRect/>
          </a:stretch>
        </p:blipFill>
        <p:spPr>
          <a:xfrm>
            <a:off x="2115083" y="762976"/>
            <a:ext cx="8776973" cy="600247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7"/>
          <p:cNvSpPr txBox="1">
            <a:spLocks noGrp="1"/>
          </p:cNvSpPr>
          <p:nvPr>
            <p:ph type="body" idx="1"/>
          </p:nvPr>
        </p:nvSpPr>
        <p:spPr>
          <a:xfrm>
            <a:off x="189809" y="0"/>
            <a:ext cx="11573100" cy="564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262626"/>
              </a:buClr>
              <a:buSzPts val="3200"/>
              <a:buNone/>
            </a:pPr>
            <a:r>
              <a:rPr lang="en-US" sz="2400" b="1" dirty="0">
                <a:latin typeface="Open Sans"/>
                <a:ea typeface="Open Sans"/>
                <a:cs typeface="Open Sans"/>
                <a:sym typeface="Open Sans"/>
              </a:rPr>
              <a:t>DBMS , STORED PROCEDURE &amp; TRIGGER FUNCTION</a:t>
            </a:r>
            <a:endParaRPr sz="4400" dirty="0"/>
          </a:p>
        </p:txBody>
      </p:sp>
      <p:pic>
        <p:nvPicPr>
          <p:cNvPr id="251" name="Google Shape;251;p7"/>
          <p:cNvPicPr preferRelativeResize="0"/>
          <p:nvPr/>
        </p:nvPicPr>
        <p:blipFill rotWithShape="1">
          <a:blip r:embed="rId3">
            <a:alphaModFix/>
          </a:blip>
          <a:srcRect/>
          <a:stretch/>
        </p:blipFill>
        <p:spPr>
          <a:xfrm>
            <a:off x="1676545" y="736018"/>
            <a:ext cx="4780019" cy="2515657"/>
          </a:xfrm>
          <a:prstGeom prst="rect">
            <a:avLst/>
          </a:prstGeom>
          <a:noFill/>
          <a:ln>
            <a:noFill/>
          </a:ln>
        </p:spPr>
      </p:pic>
      <p:grpSp>
        <p:nvGrpSpPr>
          <p:cNvPr id="252" name="Google Shape;252;p7"/>
          <p:cNvGrpSpPr/>
          <p:nvPr/>
        </p:nvGrpSpPr>
        <p:grpSpPr>
          <a:xfrm>
            <a:off x="25772" y="1012675"/>
            <a:ext cx="1580972" cy="564022"/>
            <a:chOff x="476092" y="1277543"/>
            <a:chExt cx="1580972" cy="564022"/>
          </a:xfrm>
        </p:grpSpPr>
        <p:sp>
          <p:nvSpPr>
            <p:cNvPr id="253" name="Google Shape;253;p7"/>
            <p:cNvSpPr/>
            <p:nvPr/>
          </p:nvSpPr>
          <p:spPr>
            <a:xfrm>
              <a:off x="476092" y="1277543"/>
              <a:ext cx="1580972" cy="564022"/>
            </a:xfrm>
            <a:prstGeom prst="roundRect">
              <a:avLst>
                <a:gd name="adj" fmla="val 16667"/>
              </a:avLst>
            </a:prstGeom>
            <a:gradFill>
              <a:gsLst>
                <a:gs pos="0">
                  <a:srgbClr val="B17DFF"/>
                </a:gs>
                <a:gs pos="35000">
                  <a:srgbClr val="C4A3FF"/>
                </a:gs>
                <a:gs pos="100000">
                  <a:srgbClr val="E6D8FF"/>
                </a:gs>
              </a:gsLst>
              <a:lin ang="16200000" scaled="0"/>
            </a:gradFill>
            <a:ln w="9525" cap="flat" cmpd="sng">
              <a:solidFill>
                <a:srgbClr val="8538FA"/>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54" name="Google Shape;254;p7"/>
            <p:cNvSpPr txBox="1"/>
            <p:nvPr/>
          </p:nvSpPr>
          <p:spPr>
            <a:xfrm>
              <a:off x="559413" y="1421054"/>
              <a:ext cx="141433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DBMS VIEW</a:t>
              </a:r>
              <a:endParaRPr/>
            </a:p>
          </p:txBody>
        </p:sp>
      </p:grpSp>
      <p:grpSp>
        <p:nvGrpSpPr>
          <p:cNvPr id="255" name="Google Shape;255;p7"/>
          <p:cNvGrpSpPr/>
          <p:nvPr/>
        </p:nvGrpSpPr>
        <p:grpSpPr>
          <a:xfrm>
            <a:off x="8733657" y="1135784"/>
            <a:ext cx="1580972" cy="564022"/>
            <a:chOff x="376014" y="1262154"/>
            <a:chExt cx="1580972" cy="564022"/>
          </a:xfrm>
        </p:grpSpPr>
        <p:sp>
          <p:nvSpPr>
            <p:cNvPr id="256" name="Google Shape;256;p7"/>
            <p:cNvSpPr/>
            <p:nvPr/>
          </p:nvSpPr>
          <p:spPr>
            <a:xfrm>
              <a:off x="376014" y="1262154"/>
              <a:ext cx="1580972" cy="564022"/>
            </a:xfrm>
            <a:prstGeom prst="roundRect">
              <a:avLst>
                <a:gd name="adj" fmla="val 16667"/>
              </a:avLst>
            </a:prstGeom>
            <a:gradFill>
              <a:gsLst>
                <a:gs pos="0">
                  <a:srgbClr val="B17DFF"/>
                </a:gs>
                <a:gs pos="35000">
                  <a:srgbClr val="C4A3FF"/>
                </a:gs>
                <a:gs pos="100000">
                  <a:srgbClr val="E6D8FF"/>
                </a:gs>
              </a:gsLst>
              <a:lin ang="16200000" scaled="0"/>
            </a:gradFill>
            <a:ln w="9525" cap="flat" cmpd="sng">
              <a:solidFill>
                <a:srgbClr val="8538FA"/>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57" name="Google Shape;257;p7"/>
            <p:cNvSpPr txBox="1"/>
            <p:nvPr/>
          </p:nvSpPr>
          <p:spPr>
            <a:xfrm>
              <a:off x="425203" y="1405665"/>
              <a:ext cx="141433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TRIGGER  VIEW</a:t>
              </a:r>
              <a:endParaRPr/>
            </a:p>
          </p:txBody>
        </p:sp>
      </p:grpSp>
      <p:grpSp>
        <p:nvGrpSpPr>
          <p:cNvPr id="258" name="Google Shape;258;p7"/>
          <p:cNvGrpSpPr/>
          <p:nvPr/>
        </p:nvGrpSpPr>
        <p:grpSpPr>
          <a:xfrm>
            <a:off x="0" y="3838963"/>
            <a:ext cx="1598399" cy="564022"/>
            <a:chOff x="559413" y="1277544"/>
            <a:chExt cx="1598399" cy="564022"/>
          </a:xfrm>
        </p:grpSpPr>
        <p:sp>
          <p:nvSpPr>
            <p:cNvPr id="259" name="Google Shape;259;p7"/>
            <p:cNvSpPr/>
            <p:nvPr/>
          </p:nvSpPr>
          <p:spPr>
            <a:xfrm>
              <a:off x="576840" y="1277544"/>
              <a:ext cx="1580972" cy="564022"/>
            </a:xfrm>
            <a:prstGeom prst="roundRect">
              <a:avLst>
                <a:gd name="adj" fmla="val 16667"/>
              </a:avLst>
            </a:prstGeom>
            <a:gradFill>
              <a:gsLst>
                <a:gs pos="0">
                  <a:srgbClr val="7493FF"/>
                </a:gs>
                <a:gs pos="35000">
                  <a:srgbClr val="9FB1FF"/>
                </a:gs>
                <a:gs pos="100000">
                  <a:srgbClr val="D6DDFF"/>
                </a:gs>
              </a:gsLst>
              <a:lin ang="16200000" scaled="0"/>
            </a:gradFill>
            <a:ln w="9525" cap="flat" cmpd="sng">
              <a:solidFill>
                <a:srgbClr val="085DFD"/>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60" name="Google Shape;260;p7"/>
            <p:cNvSpPr txBox="1"/>
            <p:nvPr/>
          </p:nvSpPr>
          <p:spPr>
            <a:xfrm>
              <a:off x="559413" y="1405666"/>
              <a:ext cx="152932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SPROCD VIEW</a:t>
              </a:r>
              <a:endParaRPr/>
            </a:p>
          </p:txBody>
        </p:sp>
      </p:grpSp>
      <p:pic>
        <p:nvPicPr>
          <p:cNvPr id="261" name="Google Shape;261;p7" descr="Graphical user interface, text, application&#10;&#10;Description automatically generated"/>
          <p:cNvPicPr preferRelativeResize="0"/>
          <p:nvPr/>
        </p:nvPicPr>
        <p:blipFill rotWithShape="1">
          <a:blip r:embed="rId4">
            <a:alphaModFix/>
          </a:blip>
          <a:srcRect/>
          <a:stretch/>
        </p:blipFill>
        <p:spPr>
          <a:xfrm>
            <a:off x="1652572" y="3606326"/>
            <a:ext cx="4858169" cy="2785928"/>
          </a:xfrm>
          <a:prstGeom prst="rect">
            <a:avLst/>
          </a:prstGeom>
          <a:noFill/>
          <a:ln>
            <a:noFill/>
          </a:ln>
        </p:spPr>
      </p:pic>
      <p:pic>
        <p:nvPicPr>
          <p:cNvPr id="262" name="Google Shape;262;p7" descr="Graphical user interface, text, application&#10;&#10;Description automatically generated"/>
          <p:cNvPicPr preferRelativeResize="0"/>
          <p:nvPr/>
        </p:nvPicPr>
        <p:blipFill rotWithShape="1">
          <a:blip r:embed="rId5">
            <a:alphaModFix/>
          </a:blip>
          <a:srcRect/>
          <a:stretch/>
        </p:blipFill>
        <p:spPr>
          <a:xfrm>
            <a:off x="7251245" y="1785115"/>
            <a:ext cx="4545795" cy="2382057"/>
          </a:xfrm>
          <a:prstGeom prst="rect">
            <a:avLst/>
          </a:prstGeom>
          <a:noFill/>
          <a:ln>
            <a:noFill/>
          </a:ln>
        </p:spPr>
      </p:pic>
      <p:sp>
        <p:nvSpPr>
          <p:cNvPr id="263" name="Google Shape;263;p7"/>
          <p:cNvSpPr/>
          <p:nvPr/>
        </p:nvSpPr>
        <p:spPr>
          <a:xfrm rot="2700000">
            <a:off x="11831052" y="5951694"/>
            <a:ext cx="398920" cy="398920"/>
          </a:xfrm>
          <a:prstGeom prst="rect">
            <a:avLst/>
          </a:pr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4" name="Google Shape;264;p7"/>
          <p:cNvSpPr/>
          <p:nvPr/>
        </p:nvSpPr>
        <p:spPr>
          <a:xfrm rot="2700000">
            <a:off x="182379" y="6501082"/>
            <a:ext cx="398920" cy="39892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A9C4"/>
              </a:solidFill>
              <a:latin typeface="Calibri"/>
              <a:ea typeface="Calibri"/>
              <a:cs typeface="Calibri"/>
              <a:sym typeface="Calibri"/>
            </a:endParaRPr>
          </a:p>
        </p:txBody>
      </p:sp>
      <p:sp>
        <p:nvSpPr>
          <p:cNvPr id="265" name="Google Shape;265;p7"/>
          <p:cNvSpPr/>
          <p:nvPr/>
        </p:nvSpPr>
        <p:spPr>
          <a:xfrm rot="2700000">
            <a:off x="464459" y="-199460"/>
            <a:ext cx="398920" cy="39892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6" name="Google Shape;266;p7"/>
          <p:cNvSpPr/>
          <p:nvPr/>
        </p:nvSpPr>
        <p:spPr>
          <a:xfrm>
            <a:off x="9861991" y="-265480"/>
            <a:ext cx="607269" cy="550935"/>
          </a:xfrm>
          <a:custGeom>
            <a:avLst/>
            <a:gdLst/>
            <a:ahLst/>
            <a:cxnLst/>
            <a:rect l="l" t="t" r="r" b="b"/>
            <a:pathLst>
              <a:path w="1263351" h="1146155" extrusionOk="0">
                <a:moveTo>
                  <a:pt x="0" y="1028924"/>
                </a:moveTo>
                <a:lnTo>
                  <a:pt x="117231" y="1028924"/>
                </a:lnTo>
                <a:lnTo>
                  <a:pt x="117231" y="1146155"/>
                </a:lnTo>
                <a:lnTo>
                  <a:pt x="0" y="1146155"/>
                </a:lnTo>
                <a:close/>
                <a:moveTo>
                  <a:pt x="286530" y="1028923"/>
                </a:moveTo>
                <a:lnTo>
                  <a:pt x="403761" y="1028923"/>
                </a:lnTo>
                <a:lnTo>
                  <a:pt x="403761" y="1146154"/>
                </a:lnTo>
                <a:lnTo>
                  <a:pt x="286530" y="1146154"/>
                </a:lnTo>
                <a:close/>
                <a:moveTo>
                  <a:pt x="573060" y="1028922"/>
                </a:moveTo>
                <a:lnTo>
                  <a:pt x="690291" y="1028922"/>
                </a:lnTo>
                <a:lnTo>
                  <a:pt x="690291" y="1146153"/>
                </a:lnTo>
                <a:lnTo>
                  <a:pt x="573060" y="1146153"/>
                </a:lnTo>
                <a:close/>
                <a:moveTo>
                  <a:pt x="859590" y="1028921"/>
                </a:moveTo>
                <a:lnTo>
                  <a:pt x="976821" y="1028921"/>
                </a:lnTo>
                <a:lnTo>
                  <a:pt x="976821" y="1146152"/>
                </a:lnTo>
                <a:lnTo>
                  <a:pt x="859590" y="1146152"/>
                </a:lnTo>
                <a:close/>
                <a:moveTo>
                  <a:pt x="1146120" y="1028920"/>
                </a:moveTo>
                <a:lnTo>
                  <a:pt x="1263351" y="1028920"/>
                </a:lnTo>
                <a:lnTo>
                  <a:pt x="1263351" y="1146151"/>
                </a:lnTo>
                <a:lnTo>
                  <a:pt x="1146120" y="1146151"/>
                </a:lnTo>
                <a:close/>
                <a:moveTo>
                  <a:pt x="0" y="771694"/>
                </a:moveTo>
                <a:lnTo>
                  <a:pt x="117231" y="771694"/>
                </a:lnTo>
                <a:lnTo>
                  <a:pt x="117231" y="888925"/>
                </a:lnTo>
                <a:lnTo>
                  <a:pt x="0" y="888925"/>
                </a:lnTo>
                <a:close/>
                <a:moveTo>
                  <a:pt x="286530" y="771693"/>
                </a:moveTo>
                <a:lnTo>
                  <a:pt x="403761" y="771693"/>
                </a:lnTo>
                <a:lnTo>
                  <a:pt x="403761" y="888924"/>
                </a:lnTo>
                <a:lnTo>
                  <a:pt x="286530" y="888924"/>
                </a:lnTo>
                <a:close/>
                <a:moveTo>
                  <a:pt x="573060" y="771692"/>
                </a:moveTo>
                <a:lnTo>
                  <a:pt x="690291" y="771692"/>
                </a:lnTo>
                <a:lnTo>
                  <a:pt x="690291" y="888923"/>
                </a:lnTo>
                <a:lnTo>
                  <a:pt x="573060" y="888923"/>
                </a:lnTo>
                <a:close/>
                <a:moveTo>
                  <a:pt x="859590" y="771691"/>
                </a:moveTo>
                <a:lnTo>
                  <a:pt x="976821" y="771691"/>
                </a:lnTo>
                <a:lnTo>
                  <a:pt x="976821" y="888922"/>
                </a:lnTo>
                <a:lnTo>
                  <a:pt x="859590" y="888922"/>
                </a:lnTo>
                <a:close/>
                <a:moveTo>
                  <a:pt x="1146120" y="771690"/>
                </a:moveTo>
                <a:lnTo>
                  <a:pt x="1263351" y="771690"/>
                </a:lnTo>
                <a:lnTo>
                  <a:pt x="1263351" y="888921"/>
                </a:lnTo>
                <a:lnTo>
                  <a:pt x="1146120" y="888921"/>
                </a:lnTo>
                <a:close/>
                <a:moveTo>
                  <a:pt x="0" y="514464"/>
                </a:moveTo>
                <a:lnTo>
                  <a:pt x="117231" y="514464"/>
                </a:lnTo>
                <a:lnTo>
                  <a:pt x="117231" y="631695"/>
                </a:lnTo>
                <a:lnTo>
                  <a:pt x="0" y="631695"/>
                </a:lnTo>
                <a:close/>
                <a:moveTo>
                  <a:pt x="286530" y="514463"/>
                </a:moveTo>
                <a:lnTo>
                  <a:pt x="403761" y="514463"/>
                </a:lnTo>
                <a:lnTo>
                  <a:pt x="403761" y="631694"/>
                </a:lnTo>
                <a:lnTo>
                  <a:pt x="286530" y="631694"/>
                </a:lnTo>
                <a:close/>
                <a:moveTo>
                  <a:pt x="573060" y="514462"/>
                </a:moveTo>
                <a:lnTo>
                  <a:pt x="690291" y="514462"/>
                </a:lnTo>
                <a:lnTo>
                  <a:pt x="690291" y="631693"/>
                </a:lnTo>
                <a:lnTo>
                  <a:pt x="573060" y="631693"/>
                </a:lnTo>
                <a:close/>
                <a:moveTo>
                  <a:pt x="859590" y="514461"/>
                </a:moveTo>
                <a:lnTo>
                  <a:pt x="976821" y="514461"/>
                </a:lnTo>
                <a:lnTo>
                  <a:pt x="976821" y="631692"/>
                </a:lnTo>
                <a:lnTo>
                  <a:pt x="859590" y="631692"/>
                </a:lnTo>
                <a:close/>
                <a:moveTo>
                  <a:pt x="1146120" y="514460"/>
                </a:moveTo>
                <a:lnTo>
                  <a:pt x="1263351" y="514460"/>
                </a:lnTo>
                <a:lnTo>
                  <a:pt x="1263351" y="631691"/>
                </a:lnTo>
                <a:lnTo>
                  <a:pt x="1146120" y="631691"/>
                </a:lnTo>
                <a:close/>
                <a:moveTo>
                  <a:pt x="0" y="257234"/>
                </a:moveTo>
                <a:lnTo>
                  <a:pt x="117231" y="257234"/>
                </a:lnTo>
                <a:lnTo>
                  <a:pt x="117231" y="374465"/>
                </a:lnTo>
                <a:lnTo>
                  <a:pt x="0" y="374465"/>
                </a:lnTo>
                <a:close/>
                <a:moveTo>
                  <a:pt x="286530" y="257233"/>
                </a:moveTo>
                <a:lnTo>
                  <a:pt x="403761" y="257233"/>
                </a:lnTo>
                <a:lnTo>
                  <a:pt x="403761" y="374464"/>
                </a:lnTo>
                <a:lnTo>
                  <a:pt x="286530" y="374464"/>
                </a:lnTo>
                <a:close/>
                <a:moveTo>
                  <a:pt x="573060" y="257232"/>
                </a:moveTo>
                <a:lnTo>
                  <a:pt x="690291" y="257232"/>
                </a:lnTo>
                <a:lnTo>
                  <a:pt x="690291" y="374463"/>
                </a:lnTo>
                <a:lnTo>
                  <a:pt x="573060" y="374463"/>
                </a:lnTo>
                <a:close/>
                <a:moveTo>
                  <a:pt x="859590" y="257231"/>
                </a:moveTo>
                <a:lnTo>
                  <a:pt x="976821" y="257231"/>
                </a:lnTo>
                <a:lnTo>
                  <a:pt x="976821" y="374462"/>
                </a:lnTo>
                <a:lnTo>
                  <a:pt x="859590" y="374462"/>
                </a:lnTo>
                <a:close/>
                <a:moveTo>
                  <a:pt x="1146120" y="257230"/>
                </a:moveTo>
                <a:lnTo>
                  <a:pt x="1263351" y="257230"/>
                </a:lnTo>
                <a:lnTo>
                  <a:pt x="1263351" y="374461"/>
                </a:lnTo>
                <a:lnTo>
                  <a:pt x="1146120" y="374461"/>
                </a:lnTo>
                <a:close/>
                <a:moveTo>
                  <a:pt x="0" y="4"/>
                </a:moveTo>
                <a:lnTo>
                  <a:pt x="117231" y="4"/>
                </a:lnTo>
                <a:lnTo>
                  <a:pt x="117231" y="117235"/>
                </a:lnTo>
                <a:lnTo>
                  <a:pt x="0" y="117235"/>
                </a:lnTo>
                <a:close/>
                <a:moveTo>
                  <a:pt x="286530" y="3"/>
                </a:moveTo>
                <a:lnTo>
                  <a:pt x="403761" y="3"/>
                </a:lnTo>
                <a:lnTo>
                  <a:pt x="403761" y="117234"/>
                </a:lnTo>
                <a:lnTo>
                  <a:pt x="286530" y="117234"/>
                </a:lnTo>
                <a:close/>
                <a:moveTo>
                  <a:pt x="573060" y="2"/>
                </a:moveTo>
                <a:lnTo>
                  <a:pt x="690291" y="2"/>
                </a:lnTo>
                <a:lnTo>
                  <a:pt x="690291" y="117233"/>
                </a:lnTo>
                <a:lnTo>
                  <a:pt x="573060" y="117233"/>
                </a:lnTo>
                <a:close/>
                <a:moveTo>
                  <a:pt x="859590" y="1"/>
                </a:moveTo>
                <a:lnTo>
                  <a:pt x="976821" y="1"/>
                </a:lnTo>
                <a:lnTo>
                  <a:pt x="976821" y="117232"/>
                </a:lnTo>
                <a:lnTo>
                  <a:pt x="859590" y="117232"/>
                </a:lnTo>
                <a:close/>
                <a:moveTo>
                  <a:pt x="1146120" y="0"/>
                </a:moveTo>
                <a:lnTo>
                  <a:pt x="1263351" y="0"/>
                </a:lnTo>
                <a:lnTo>
                  <a:pt x="1263351" y="117231"/>
                </a:lnTo>
                <a:lnTo>
                  <a:pt x="1146120" y="117231"/>
                </a:lnTo>
                <a:close/>
              </a:path>
            </a:pathLst>
          </a:custGeom>
          <a:solidFill>
            <a:srgbClr val="FEA6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5"/>
                                        </p:tgtEl>
                                        <p:attrNameLst>
                                          <p:attrName>style.visibility</p:attrName>
                                        </p:attrNameLst>
                                      </p:cBhvr>
                                      <p:to>
                                        <p:strVal val="visible"/>
                                      </p:to>
                                    </p:set>
                                    <p:animEffect transition="in" filter="fade">
                                      <p:cBhvr>
                                        <p:cTn id="7" dur="1000"/>
                                        <p:tgtEl>
                                          <p:spTgt spid="265"/>
                                        </p:tgtEl>
                                      </p:cBhvr>
                                    </p:animEffect>
                                  </p:childTnLst>
                                </p:cTn>
                              </p:par>
                              <p:par>
                                <p:cTn id="8" presetID="10" presetClass="entr" presetSubtype="0" fill="hold" nodeType="withEffect">
                                  <p:stCondLst>
                                    <p:cond delay="0"/>
                                  </p:stCondLst>
                                  <p:childTnLst>
                                    <p:set>
                                      <p:cBhvr>
                                        <p:cTn id="9" dur="1" fill="hold">
                                          <p:stCondLst>
                                            <p:cond delay="0"/>
                                          </p:stCondLst>
                                        </p:cTn>
                                        <p:tgtEl>
                                          <p:spTgt spid="264"/>
                                        </p:tgtEl>
                                        <p:attrNameLst>
                                          <p:attrName>style.visibility</p:attrName>
                                        </p:attrNameLst>
                                      </p:cBhvr>
                                      <p:to>
                                        <p:strVal val="visible"/>
                                      </p:to>
                                    </p:set>
                                    <p:animEffect transition="in" filter="fade">
                                      <p:cBhvr>
                                        <p:cTn id="10" dur="1000"/>
                                        <p:tgtEl>
                                          <p:spTgt spid="264"/>
                                        </p:tgtEl>
                                      </p:cBhvr>
                                    </p:animEffect>
                                  </p:childTnLst>
                                </p:cTn>
                              </p:par>
                              <p:par>
                                <p:cTn id="11" presetID="10" presetClass="entr" presetSubtype="0" fill="hold" nodeType="withEffect">
                                  <p:stCondLst>
                                    <p:cond delay="0"/>
                                  </p:stCondLst>
                                  <p:childTnLst>
                                    <p:set>
                                      <p:cBhvr>
                                        <p:cTn id="12" dur="1" fill="hold">
                                          <p:stCondLst>
                                            <p:cond delay="0"/>
                                          </p:stCondLst>
                                        </p:cTn>
                                        <p:tgtEl>
                                          <p:spTgt spid="263"/>
                                        </p:tgtEl>
                                        <p:attrNameLst>
                                          <p:attrName>style.visibility</p:attrName>
                                        </p:attrNameLst>
                                      </p:cBhvr>
                                      <p:to>
                                        <p:strVal val="visible"/>
                                      </p:to>
                                    </p:set>
                                    <p:animEffect transition="in" filter="fade">
                                      <p:cBhvr>
                                        <p:cTn id="13" dur="1000"/>
                                        <p:tgtEl>
                                          <p:spTgt spid="263"/>
                                        </p:tgtEl>
                                      </p:cBhvr>
                                    </p:animEffect>
                                  </p:childTnLst>
                                </p:cTn>
                              </p:par>
                              <p:par>
                                <p:cTn id="14" presetID="10" presetClass="entr" presetSubtype="0" fill="hold" nodeType="withEffect">
                                  <p:stCondLst>
                                    <p:cond delay="0"/>
                                  </p:stCondLst>
                                  <p:childTnLst>
                                    <p:set>
                                      <p:cBhvr>
                                        <p:cTn id="15" dur="1" fill="hold">
                                          <p:stCondLst>
                                            <p:cond delay="0"/>
                                          </p:stCondLst>
                                        </p:cTn>
                                        <p:tgtEl>
                                          <p:spTgt spid="266"/>
                                        </p:tgtEl>
                                        <p:attrNameLst>
                                          <p:attrName>style.visibility</p:attrName>
                                        </p:attrNameLst>
                                      </p:cBhvr>
                                      <p:to>
                                        <p:strVal val="visible"/>
                                      </p:to>
                                    </p:set>
                                    <p:animEffect transition="in" filter="fade">
                                      <p:cBhvr>
                                        <p:cTn id="16" dur="1000"/>
                                        <p:tgtEl>
                                          <p:spTgt spid="26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51"/>
                                        </p:tgtEl>
                                        <p:attrNameLst>
                                          <p:attrName>style.visibility</p:attrName>
                                        </p:attrNameLst>
                                      </p:cBhvr>
                                      <p:to>
                                        <p:strVal val="visible"/>
                                      </p:to>
                                    </p:set>
                                    <p:animEffect transition="in" filter="fade">
                                      <p:cBhvr>
                                        <p:cTn id="21" dur="500"/>
                                        <p:tgtEl>
                                          <p:spTgt spid="25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61"/>
                                        </p:tgtEl>
                                        <p:attrNameLst>
                                          <p:attrName>style.visibility</p:attrName>
                                        </p:attrNameLst>
                                      </p:cBhvr>
                                      <p:to>
                                        <p:strVal val="visible"/>
                                      </p:to>
                                    </p:set>
                                    <p:animEffect transition="in" filter="fade">
                                      <p:cBhvr>
                                        <p:cTn id="26" dur="500"/>
                                        <p:tgtEl>
                                          <p:spTgt spid="26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62"/>
                                        </p:tgtEl>
                                        <p:attrNameLst>
                                          <p:attrName>style.visibility</p:attrName>
                                        </p:attrNameLst>
                                      </p:cBhvr>
                                      <p:to>
                                        <p:strVal val="visible"/>
                                      </p:to>
                                    </p:set>
                                    <p:animEffect transition="in" filter="fade">
                                      <p:cBhvr>
                                        <p:cTn id="31" dur="500"/>
                                        <p:tgtEl>
                                          <p:spTgt spid="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0183-creative-agency-1">
  <a:themeElements>
    <a:clrScheme name="Custom 4">
      <a:dk1>
        <a:srgbClr val="000000"/>
      </a:dk1>
      <a:lt1>
        <a:srgbClr val="FFFFFF"/>
      </a:lt1>
      <a:dk2>
        <a:srgbClr val="323232"/>
      </a:dk2>
      <a:lt2>
        <a:srgbClr val="E3DED1"/>
      </a:lt2>
      <a:accent1>
        <a:srgbClr val="FF0066"/>
      </a:accent1>
      <a:accent2>
        <a:srgbClr val="8A3FFC"/>
      </a:accent2>
      <a:accent3>
        <a:srgbClr val="FA4D56"/>
      </a:accent3>
      <a:accent4>
        <a:srgbClr val="F19A1B"/>
      </a:accent4>
      <a:accent5>
        <a:srgbClr val="08BDBA"/>
      </a:accent5>
      <a:accent6>
        <a:srgbClr val="0F62FE"/>
      </a:accent6>
      <a:hlink>
        <a:srgbClr val="24A148"/>
      </a:hlink>
      <a:folHlink>
        <a:srgbClr val="92D05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de49536e-9021-4e8b-a813-eda5cb0caf1c}" enabled="1" method="Privileged" siteId="{db1e96a8-a3da-442a-930b-235cac24cd5c}" contentBits="0" removed="0"/>
</clbl:labelList>
</file>

<file path=docProps/app.xml><?xml version="1.0" encoding="utf-8"?>
<Properties xmlns="http://schemas.openxmlformats.org/officeDocument/2006/extended-properties" xmlns:vt="http://schemas.openxmlformats.org/officeDocument/2006/docPropsVTypes">
  <TotalTime>140</TotalTime>
  <Words>738</Words>
  <Application>Microsoft Office PowerPoint</Application>
  <PresentationFormat>Widescreen</PresentationFormat>
  <Paragraphs>141</Paragraphs>
  <Slides>16</Slides>
  <Notes>14</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Open Sans</vt:lpstr>
      <vt:lpstr>Noto Sans Symbols</vt:lpstr>
      <vt:lpstr>Calibri</vt:lpstr>
      <vt:lpstr>Open Sans SemiBold</vt:lpstr>
      <vt:lpstr>30183-creative-agency-1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Chinagolum Osasah</dc:creator>
  <cp:lastModifiedBy>Chinagolum Phoebe Osasah</cp:lastModifiedBy>
  <cp:revision>2</cp:revision>
  <dcterms:created xsi:type="dcterms:W3CDTF">2021-02-27T13:36:01Z</dcterms:created>
  <dcterms:modified xsi:type="dcterms:W3CDTF">2023-04-20T22:49:00Z</dcterms:modified>
</cp:coreProperties>
</file>